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activeX/activeX31.xml" ContentType="application/vnd.ms-office.activeX+xml"/>
  <Override PartName="/ppt/activeX/activeX32.xml" ContentType="application/vnd.ms-office.activeX+xml"/>
  <Override PartName="/ppt/activeX/activeX33.xml" ContentType="application/vnd.ms-office.activeX+xml"/>
  <Override PartName="/ppt/activeX/activeX34.xml" ContentType="application/vnd.ms-office.activeX+xml"/>
  <Override PartName="/ppt/activeX/activeX35.xml" ContentType="application/vnd.ms-office.activeX+xml"/>
  <Override PartName="/ppt/activeX/activeX36.xml" ContentType="application/vnd.ms-office.activeX+xml"/>
  <Override PartName="/ppt/activeX/activeX37.xml" ContentType="application/vnd.ms-office.activeX+xml"/>
  <Override PartName="/ppt/activeX/activeX38.xml" ContentType="application/vnd.ms-office.activeX+xml"/>
  <Override PartName="/ppt/activeX/activeX39.xml" ContentType="application/vnd.ms-office.activeX+xml"/>
  <Override PartName="/ppt/activeX/activeX40.xml" ContentType="application/vnd.ms-office.activeX+xml"/>
  <Override PartName="/ppt/activeX/activeX41.xml" ContentType="application/vnd.ms-office.activeX+xml"/>
  <Override PartName="/ppt/activeX/activeX42.xml" ContentType="application/vnd.ms-office.activeX+xml"/>
  <Override PartName="/ppt/activeX/activeX43.xml" ContentType="application/vnd.ms-office.activeX+xml"/>
  <Override PartName="/ppt/activeX/activeX44.xml" ContentType="application/vnd.ms-office.activeX+xml"/>
  <Override PartName="/ppt/activeX/activeX45.xml" ContentType="application/vnd.ms-office.activeX+xml"/>
  <Override PartName="/ppt/activeX/activeX46.xml" ContentType="application/vnd.ms-office.activeX+xml"/>
  <Override PartName="/ppt/activeX/activeX47.xml" ContentType="application/vnd.ms-office.activeX+xml"/>
  <Override PartName="/ppt/activeX/activeX48.xml" ContentType="application/vnd.ms-office.activeX+xml"/>
  <Override PartName="/ppt/activeX/activeX49.xml" ContentType="application/vnd.ms-office.activeX+xml"/>
  <Override PartName="/ppt/activeX/activeX50.xml" ContentType="application/vnd.ms-office.activeX+xml"/>
  <Override PartName="/ppt/activeX/activeX51.xml" ContentType="application/vnd.ms-office.activeX+xml"/>
  <Override PartName="/ppt/activeX/activeX52.xml" ContentType="application/vnd.ms-office.activeX+xml"/>
  <Override PartName="/ppt/activeX/activeX53.xml" ContentType="application/vnd.ms-office.activeX+xml"/>
  <Override PartName="/ppt/activeX/activeX54.xml" ContentType="application/vnd.ms-office.activeX+xml"/>
  <Override PartName="/ppt/activeX/activeX55.xml" ContentType="application/vnd.ms-office.activeX+xml"/>
  <Override PartName="/ppt/activeX/activeX56.xml" ContentType="application/vnd.ms-office.activeX+xml"/>
  <Override PartName="/ppt/activeX/activeX57.xml" ContentType="application/vnd.ms-office.activeX+xml"/>
  <Override PartName="/ppt/activeX/activeX58.xml" ContentType="application/vnd.ms-office.activeX+xml"/>
  <Override PartName="/ppt/activeX/activeX59.xml" ContentType="application/vnd.ms-office.activeX+xml"/>
  <Override PartName="/ppt/activeX/activeX60.xml" ContentType="application/vnd.ms-office.activeX+xml"/>
  <Override PartName="/ppt/activeX/activeX61.xml" ContentType="application/vnd.ms-office.activeX+xml"/>
  <Override PartName="/ppt/activeX/activeX62.xml" ContentType="application/vnd.ms-office.activeX+xml"/>
  <Override PartName="/ppt/activeX/activeX63.xml" ContentType="application/vnd.ms-office.activeX+xml"/>
  <Override PartName="/ppt/activeX/activeX64.xml" ContentType="application/vnd.ms-office.activeX+xml"/>
  <Override PartName="/ppt/activeX/activeX65.xml" ContentType="application/vnd.ms-office.activeX+xml"/>
  <Override PartName="/ppt/activeX/activeX66.xml" ContentType="application/vnd.ms-office.activeX+xml"/>
  <Override PartName="/ppt/activeX/activeX67.xml" ContentType="application/vnd.ms-office.activeX+xml"/>
  <Override PartName="/ppt/activeX/activeX68.xml" ContentType="application/vnd.ms-office.activeX+xml"/>
  <Override PartName="/ppt/activeX/activeX69.xml" ContentType="application/vnd.ms-office.activeX+xml"/>
  <Override PartName="/ppt/activeX/activeX70.xml" ContentType="application/vnd.ms-office.activeX+xml"/>
  <Override PartName="/ppt/activeX/activeX71.xml" ContentType="application/vnd.ms-office.activeX+xml"/>
  <Override PartName="/ppt/activeX/activeX72.xml" ContentType="application/vnd.ms-office.activeX+xml"/>
  <Override PartName="/ppt/activeX/activeX73.xml" ContentType="application/vnd.ms-office.activeX+xml"/>
  <Override PartName="/ppt/activeX/activeX74.xml" ContentType="application/vnd.ms-office.activeX+xml"/>
  <Override PartName="/ppt/activeX/activeX75.xml" ContentType="application/vnd.ms-office.activeX+xml"/>
  <Override PartName="/ppt/activeX/activeX76.xml" ContentType="application/vnd.ms-office.activeX+xml"/>
  <Override PartName="/ppt/activeX/activeX77.xml" ContentType="application/vnd.ms-office.activeX+xml"/>
  <Override PartName="/ppt/activeX/activeX78.xml" ContentType="application/vnd.ms-office.activeX+xml"/>
  <Override PartName="/ppt/activeX/activeX79.xml" ContentType="application/vnd.ms-office.activeX+xml"/>
  <Override PartName="/ppt/activeX/activeX80.xml" ContentType="application/vnd.ms-office.activeX+xml"/>
  <Override PartName="/ppt/activeX/activeX81.xml" ContentType="application/vnd.ms-office.activeX+xml"/>
  <Override PartName="/ppt/activeX/activeX82.xml" ContentType="application/vnd.ms-office.activeX+xml"/>
  <Override PartName="/ppt/activeX/activeX83.xml" ContentType="application/vnd.ms-office.activeX+xml"/>
  <Override PartName="/ppt/activeX/activeX84.xml" ContentType="application/vnd.ms-office.activeX+xml"/>
  <Override PartName="/ppt/activeX/activeX85.xml" ContentType="application/vnd.ms-office.activeX+xml"/>
  <Override PartName="/ppt/activeX/activeX86.xml" ContentType="application/vnd.ms-office.activeX+xml"/>
  <Override PartName="/ppt/activeX/activeX87.xml" ContentType="application/vnd.ms-office.activeX+xml"/>
  <Override PartName="/ppt/activeX/activeX8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62"/>
  </p:handoutMasterIdLst>
  <p:sldIdLst>
    <p:sldId id="256" r:id="rId2"/>
    <p:sldId id="257" r:id="rId3"/>
    <p:sldId id="303" r:id="rId4"/>
    <p:sldId id="305" r:id="rId5"/>
    <p:sldId id="30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318" r:id="rId36"/>
    <p:sldId id="288" r:id="rId37"/>
    <p:sldId id="287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2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</p:sldIdLst>
  <p:sldSz cx="9144000" cy="6858000" type="screen4x3"/>
  <p:notesSz cx="6858000" cy="9144000"/>
  <p:embeddedFontLst>
    <p:embeddedFont>
      <p:font typeface="Angsana New" pitchFamily="18" charset="-34"/>
      <p:regular r:id="rId63"/>
      <p:bold r:id="rId64"/>
      <p:italic r:id="rId65"/>
      <p:boldItalic r:id="rId66"/>
    </p:embeddedFont>
    <p:embeddedFont>
      <p:font typeface="DSN PiSit" pitchFamily="2" charset="-34"/>
      <p:regular r:id="rId67"/>
    </p:embeddedFont>
    <p:embeddedFont>
      <p:font typeface="Cordia New" pitchFamily="34" charset="-34"/>
      <p:regular r:id="rId68"/>
      <p:bold r:id="rId69"/>
      <p:italic r:id="rId70"/>
      <p:boldItalic r:id="rId71"/>
    </p:embeddedFont>
    <p:embeddedFont>
      <p:font typeface="Calibri" pitchFamily="34" charset="0"/>
      <p:regular r:id="rId72"/>
      <p:bold r:id="rId73"/>
      <p:italic r:id="rId74"/>
      <p:boldItalic r:id="rId75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1D1D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34.xml.rels><?xml version="1.0" encoding="UTF-8" standalone="yes"?>
<Relationships xmlns="http://schemas.openxmlformats.org/package/2006/relationships"><Relationship Id="rId1" Type="http://schemas.microsoft.com/office/2006/relationships/activeXControlBinary" Target="activeX34.bin"/></Relationships>
</file>

<file path=ppt/activeX/_rels/activeX35.xml.rels><?xml version="1.0" encoding="UTF-8" standalone="yes"?>
<Relationships xmlns="http://schemas.openxmlformats.org/package/2006/relationships"><Relationship Id="rId1" Type="http://schemas.microsoft.com/office/2006/relationships/activeXControlBinary" Target="activeX35.bin"/></Relationships>
</file>

<file path=ppt/activeX/_rels/activeX36.xml.rels><?xml version="1.0" encoding="UTF-8" standalone="yes"?>
<Relationships xmlns="http://schemas.openxmlformats.org/package/2006/relationships"><Relationship Id="rId1" Type="http://schemas.microsoft.com/office/2006/relationships/activeXControlBinary" Target="activeX36.bin"/></Relationships>
</file>

<file path=ppt/activeX/_rels/activeX37.xml.rels><?xml version="1.0" encoding="UTF-8" standalone="yes"?>
<Relationships xmlns="http://schemas.openxmlformats.org/package/2006/relationships"><Relationship Id="rId1" Type="http://schemas.microsoft.com/office/2006/relationships/activeXControlBinary" Target="activeX37.bin"/></Relationships>
</file>

<file path=ppt/activeX/_rels/activeX38.xml.rels><?xml version="1.0" encoding="UTF-8" standalone="yes"?>
<Relationships xmlns="http://schemas.openxmlformats.org/package/2006/relationships"><Relationship Id="rId1" Type="http://schemas.microsoft.com/office/2006/relationships/activeXControlBinary" Target="activeX38.bin"/></Relationships>
</file>

<file path=ppt/activeX/_rels/activeX39.xml.rels><?xml version="1.0" encoding="UTF-8" standalone="yes"?>
<Relationships xmlns="http://schemas.openxmlformats.org/package/2006/relationships"><Relationship Id="rId1" Type="http://schemas.microsoft.com/office/2006/relationships/activeXControlBinary" Target="activeX39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40.xml.rels><?xml version="1.0" encoding="UTF-8" standalone="yes"?>
<Relationships xmlns="http://schemas.openxmlformats.org/package/2006/relationships"><Relationship Id="rId1" Type="http://schemas.microsoft.com/office/2006/relationships/activeXControlBinary" Target="activeX40.bin"/></Relationships>
</file>

<file path=ppt/activeX/_rels/activeX41.xml.rels><?xml version="1.0" encoding="UTF-8" standalone="yes"?>
<Relationships xmlns="http://schemas.openxmlformats.org/package/2006/relationships"><Relationship Id="rId1" Type="http://schemas.microsoft.com/office/2006/relationships/activeXControlBinary" Target="activeX41.bin"/></Relationships>
</file>

<file path=ppt/activeX/_rels/activeX42.xml.rels><?xml version="1.0" encoding="UTF-8" standalone="yes"?>
<Relationships xmlns="http://schemas.openxmlformats.org/package/2006/relationships"><Relationship Id="rId1" Type="http://schemas.microsoft.com/office/2006/relationships/activeXControlBinary" Target="activeX42.bin"/></Relationships>
</file>

<file path=ppt/activeX/_rels/activeX43.xml.rels><?xml version="1.0" encoding="UTF-8" standalone="yes"?>
<Relationships xmlns="http://schemas.openxmlformats.org/package/2006/relationships"><Relationship Id="rId1" Type="http://schemas.microsoft.com/office/2006/relationships/activeXControlBinary" Target="activeX43.bin"/></Relationships>
</file>

<file path=ppt/activeX/_rels/activeX44.xml.rels><?xml version="1.0" encoding="UTF-8" standalone="yes"?>
<Relationships xmlns="http://schemas.openxmlformats.org/package/2006/relationships"><Relationship Id="rId1" Type="http://schemas.microsoft.com/office/2006/relationships/activeXControlBinary" Target="activeX44.bin"/></Relationships>
</file>

<file path=ppt/activeX/_rels/activeX45.xml.rels><?xml version="1.0" encoding="UTF-8" standalone="yes"?>
<Relationships xmlns="http://schemas.openxmlformats.org/package/2006/relationships"><Relationship Id="rId1" Type="http://schemas.microsoft.com/office/2006/relationships/activeXControlBinary" Target="activeX45.bin"/></Relationships>
</file>

<file path=ppt/activeX/_rels/activeX46.xml.rels><?xml version="1.0" encoding="UTF-8" standalone="yes"?>
<Relationships xmlns="http://schemas.openxmlformats.org/package/2006/relationships"><Relationship Id="rId1" Type="http://schemas.microsoft.com/office/2006/relationships/activeXControlBinary" Target="activeX46.bin"/></Relationships>
</file>

<file path=ppt/activeX/_rels/activeX47.xml.rels><?xml version="1.0" encoding="UTF-8" standalone="yes"?>
<Relationships xmlns="http://schemas.openxmlformats.org/package/2006/relationships"><Relationship Id="rId1" Type="http://schemas.microsoft.com/office/2006/relationships/activeXControlBinary" Target="activeX47.bin"/></Relationships>
</file>

<file path=ppt/activeX/_rels/activeX48.xml.rels><?xml version="1.0" encoding="UTF-8" standalone="yes"?>
<Relationships xmlns="http://schemas.openxmlformats.org/package/2006/relationships"><Relationship Id="rId1" Type="http://schemas.microsoft.com/office/2006/relationships/activeXControlBinary" Target="activeX48.bin"/></Relationships>
</file>

<file path=ppt/activeX/_rels/activeX49.xml.rels><?xml version="1.0" encoding="UTF-8" standalone="yes"?>
<Relationships xmlns="http://schemas.openxmlformats.org/package/2006/relationships"><Relationship Id="rId1" Type="http://schemas.microsoft.com/office/2006/relationships/activeXControlBinary" Target="activeX49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50.xml.rels><?xml version="1.0" encoding="UTF-8" standalone="yes"?>
<Relationships xmlns="http://schemas.openxmlformats.org/package/2006/relationships"><Relationship Id="rId1" Type="http://schemas.microsoft.com/office/2006/relationships/activeXControlBinary" Target="activeX50.bin"/></Relationships>
</file>

<file path=ppt/activeX/_rels/activeX51.xml.rels><?xml version="1.0" encoding="UTF-8" standalone="yes"?>
<Relationships xmlns="http://schemas.openxmlformats.org/package/2006/relationships"><Relationship Id="rId1" Type="http://schemas.microsoft.com/office/2006/relationships/activeXControlBinary" Target="activeX51.bin"/></Relationships>
</file>

<file path=ppt/activeX/_rels/activeX52.xml.rels><?xml version="1.0" encoding="UTF-8" standalone="yes"?>
<Relationships xmlns="http://schemas.openxmlformats.org/package/2006/relationships"><Relationship Id="rId1" Type="http://schemas.microsoft.com/office/2006/relationships/activeXControlBinary" Target="activeX52.bin"/></Relationships>
</file>

<file path=ppt/activeX/_rels/activeX53.xml.rels><?xml version="1.0" encoding="UTF-8" standalone="yes"?>
<Relationships xmlns="http://schemas.openxmlformats.org/package/2006/relationships"><Relationship Id="rId1" Type="http://schemas.microsoft.com/office/2006/relationships/activeXControlBinary" Target="activeX53.bin"/></Relationships>
</file>

<file path=ppt/activeX/_rels/activeX54.xml.rels><?xml version="1.0" encoding="UTF-8" standalone="yes"?>
<Relationships xmlns="http://schemas.openxmlformats.org/package/2006/relationships"><Relationship Id="rId1" Type="http://schemas.microsoft.com/office/2006/relationships/activeXControlBinary" Target="activeX54.bin"/></Relationships>
</file>

<file path=ppt/activeX/_rels/activeX55.xml.rels><?xml version="1.0" encoding="UTF-8" standalone="yes"?>
<Relationships xmlns="http://schemas.openxmlformats.org/package/2006/relationships"><Relationship Id="rId1" Type="http://schemas.microsoft.com/office/2006/relationships/activeXControlBinary" Target="activeX55.bin"/></Relationships>
</file>

<file path=ppt/activeX/_rels/activeX56.xml.rels><?xml version="1.0" encoding="UTF-8" standalone="yes"?>
<Relationships xmlns="http://schemas.openxmlformats.org/package/2006/relationships"><Relationship Id="rId1" Type="http://schemas.microsoft.com/office/2006/relationships/activeXControlBinary" Target="activeX56.bin"/></Relationships>
</file>

<file path=ppt/activeX/_rels/activeX57.xml.rels><?xml version="1.0" encoding="UTF-8" standalone="yes"?>
<Relationships xmlns="http://schemas.openxmlformats.org/package/2006/relationships"><Relationship Id="rId1" Type="http://schemas.microsoft.com/office/2006/relationships/activeXControlBinary" Target="activeX57.bin"/></Relationships>
</file>

<file path=ppt/activeX/_rels/activeX58.xml.rels><?xml version="1.0" encoding="UTF-8" standalone="yes"?>
<Relationships xmlns="http://schemas.openxmlformats.org/package/2006/relationships"><Relationship Id="rId1" Type="http://schemas.microsoft.com/office/2006/relationships/activeXControlBinary" Target="activeX58.bin"/></Relationships>
</file>

<file path=ppt/activeX/_rels/activeX59.xml.rels><?xml version="1.0" encoding="UTF-8" standalone="yes"?>
<Relationships xmlns="http://schemas.openxmlformats.org/package/2006/relationships"><Relationship Id="rId1" Type="http://schemas.microsoft.com/office/2006/relationships/activeXControlBinary" Target="activeX59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60.xml.rels><?xml version="1.0" encoding="UTF-8" standalone="yes"?>
<Relationships xmlns="http://schemas.openxmlformats.org/package/2006/relationships"><Relationship Id="rId1" Type="http://schemas.microsoft.com/office/2006/relationships/activeXControlBinary" Target="activeX60.bin"/></Relationships>
</file>

<file path=ppt/activeX/_rels/activeX61.xml.rels><?xml version="1.0" encoding="UTF-8" standalone="yes"?>
<Relationships xmlns="http://schemas.openxmlformats.org/package/2006/relationships"><Relationship Id="rId1" Type="http://schemas.microsoft.com/office/2006/relationships/activeXControlBinary" Target="activeX61.bin"/></Relationships>
</file>

<file path=ppt/activeX/_rels/activeX62.xml.rels><?xml version="1.0" encoding="UTF-8" standalone="yes"?>
<Relationships xmlns="http://schemas.openxmlformats.org/package/2006/relationships"><Relationship Id="rId1" Type="http://schemas.microsoft.com/office/2006/relationships/activeXControlBinary" Target="activeX62.bin"/></Relationships>
</file>

<file path=ppt/activeX/_rels/activeX63.xml.rels><?xml version="1.0" encoding="UTF-8" standalone="yes"?>
<Relationships xmlns="http://schemas.openxmlformats.org/package/2006/relationships"><Relationship Id="rId1" Type="http://schemas.microsoft.com/office/2006/relationships/activeXControlBinary" Target="activeX63.bin"/></Relationships>
</file>

<file path=ppt/activeX/_rels/activeX64.xml.rels><?xml version="1.0" encoding="UTF-8" standalone="yes"?>
<Relationships xmlns="http://schemas.openxmlformats.org/package/2006/relationships"><Relationship Id="rId1" Type="http://schemas.microsoft.com/office/2006/relationships/activeXControlBinary" Target="activeX64.bin"/></Relationships>
</file>

<file path=ppt/activeX/_rels/activeX65.xml.rels><?xml version="1.0" encoding="UTF-8" standalone="yes"?>
<Relationships xmlns="http://schemas.openxmlformats.org/package/2006/relationships"><Relationship Id="rId1" Type="http://schemas.microsoft.com/office/2006/relationships/activeXControlBinary" Target="activeX65.bin"/></Relationships>
</file>

<file path=ppt/activeX/_rels/activeX66.xml.rels><?xml version="1.0" encoding="UTF-8" standalone="yes"?>
<Relationships xmlns="http://schemas.openxmlformats.org/package/2006/relationships"><Relationship Id="rId1" Type="http://schemas.microsoft.com/office/2006/relationships/activeXControlBinary" Target="activeX66.bin"/></Relationships>
</file>

<file path=ppt/activeX/_rels/activeX67.xml.rels><?xml version="1.0" encoding="UTF-8" standalone="yes"?>
<Relationships xmlns="http://schemas.openxmlformats.org/package/2006/relationships"><Relationship Id="rId1" Type="http://schemas.microsoft.com/office/2006/relationships/activeXControlBinary" Target="activeX67.bin"/></Relationships>
</file>

<file path=ppt/activeX/_rels/activeX68.xml.rels><?xml version="1.0" encoding="UTF-8" standalone="yes"?>
<Relationships xmlns="http://schemas.openxmlformats.org/package/2006/relationships"><Relationship Id="rId1" Type="http://schemas.microsoft.com/office/2006/relationships/activeXControlBinary" Target="activeX68.bin"/></Relationships>
</file>

<file path=ppt/activeX/_rels/activeX69.xml.rels><?xml version="1.0" encoding="UTF-8" standalone="yes"?>
<Relationships xmlns="http://schemas.openxmlformats.org/package/2006/relationships"><Relationship Id="rId1" Type="http://schemas.microsoft.com/office/2006/relationships/activeXControlBinary" Target="activeX69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70.xml.rels><?xml version="1.0" encoding="UTF-8" standalone="yes"?>
<Relationships xmlns="http://schemas.openxmlformats.org/package/2006/relationships"><Relationship Id="rId1" Type="http://schemas.microsoft.com/office/2006/relationships/activeXControlBinary" Target="activeX70.bin"/></Relationships>
</file>

<file path=ppt/activeX/_rels/activeX71.xml.rels><?xml version="1.0" encoding="UTF-8" standalone="yes"?>
<Relationships xmlns="http://schemas.openxmlformats.org/package/2006/relationships"><Relationship Id="rId1" Type="http://schemas.microsoft.com/office/2006/relationships/activeXControlBinary" Target="activeX71.bin"/></Relationships>
</file>

<file path=ppt/activeX/_rels/activeX72.xml.rels><?xml version="1.0" encoding="UTF-8" standalone="yes"?>
<Relationships xmlns="http://schemas.openxmlformats.org/package/2006/relationships"><Relationship Id="rId1" Type="http://schemas.microsoft.com/office/2006/relationships/activeXControlBinary" Target="activeX72.bin"/></Relationships>
</file>

<file path=ppt/activeX/_rels/activeX73.xml.rels><?xml version="1.0" encoding="UTF-8" standalone="yes"?>
<Relationships xmlns="http://schemas.openxmlformats.org/package/2006/relationships"><Relationship Id="rId1" Type="http://schemas.microsoft.com/office/2006/relationships/activeXControlBinary" Target="activeX73.bin"/></Relationships>
</file>

<file path=ppt/activeX/_rels/activeX74.xml.rels><?xml version="1.0" encoding="UTF-8" standalone="yes"?>
<Relationships xmlns="http://schemas.openxmlformats.org/package/2006/relationships"><Relationship Id="rId1" Type="http://schemas.microsoft.com/office/2006/relationships/activeXControlBinary" Target="activeX74.bin"/></Relationships>
</file>

<file path=ppt/activeX/_rels/activeX75.xml.rels><?xml version="1.0" encoding="UTF-8" standalone="yes"?>
<Relationships xmlns="http://schemas.openxmlformats.org/package/2006/relationships"><Relationship Id="rId1" Type="http://schemas.microsoft.com/office/2006/relationships/activeXControlBinary" Target="activeX75.bin"/></Relationships>
</file>

<file path=ppt/activeX/_rels/activeX76.xml.rels><?xml version="1.0" encoding="UTF-8" standalone="yes"?>
<Relationships xmlns="http://schemas.openxmlformats.org/package/2006/relationships"><Relationship Id="rId1" Type="http://schemas.microsoft.com/office/2006/relationships/activeXControlBinary" Target="activeX76.bin"/></Relationships>
</file>

<file path=ppt/activeX/_rels/activeX77.xml.rels><?xml version="1.0" encoding="UTF-8" standalone="yes"?>
<Relationships xmlns="http://schemas.openxmlformats.org/package/2006/relationships"><Relationship Id="rId1" Type="http://schemas.microsoft.com/office/2006/relationships/activeXControlBinary" Target="activeX77.bin"/></Relationships>
</file>

<file path=ppt/activeX/_rels/activeX78.xml.rels><?xml version="1.0" encoding="UTF-8" standalone="yes"?>
<Relationships xmlns="http://schemas.openxmlformats.org/package/2006/relationships"><Relationship Id="rId1" Type="http://schemas.microsoft.com/office/2006/relationships/activeXControlBinary" Target="activeX78.bin"/></Relationships>
</file>

<file path=ppt/activeX/_rels/activeX79.xml.rels><?xml version="1.0" encoding="UTF-8" standalone="yes"?>
<Relationships xmlns="http://schemas.openxmlformats.org/package/2006/relationships"><Relationship Id="rId1" Type="http://schemas.microsoft.com/office/2006/relationships/activeXControlBinary" Target="activeX79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80.xml.rels><?xml version="1.0" encoding="UTF-8" standalone="yes"?>
<Relationships xmlns="http://schemas.openxmlformats.org/package/2006/relationships"><Relationship Id="rId1" Type="http://schemas.microsoft.com/office/2006/relationships/activeXControlBinary" Target="activeX80.bin"/></Relationships>
</file>

<file path=ppt/activeX/_rels/activeX81.xml.rels><?xml version="1.0" encoding="UTF-8" standalone="yes"?>
<Relationships xmlns="http://schemas.openxmlformats.org/package/2006/relationships"><Relationship Id="rId1" Type="http://schemas.microsoft.com/office/2006/relationships/activeXControlBinary" Target="activeX81.bin"/></Relationships>
</file>

<file path=ppt/activeX/_rels/activeX82.xml.rels><?xml version="1.0" encoding="UTF-8" standalone="yes"?>
<Relationships xmlns="http://schemas.openxmlformats.org/package/2006/relationships"><Relationship Id="rId1" Type="http://schemas.microsoft.com/office/2006/relationships/activeXControlBinary" Target="activeX82.bin"/></Relationships>
</file>

<file path=ppt/activeX/_rels/activeX83.xml.rels><?xml version="1.0" encoding="UTF-8" standalone="yes"?>
<Relationships xmlns="http://schemas.openxmlformats.org/package/2006/relationships"><Relationship Id="rId1" Type="http://schemas.microsoft.com/office/2006/relationships/activeXControlBinary" Target="activeX83.bin"/></Relationships>
</file>

<file path=ppt/activeX/_rels/activeX84.xml.rels><?xml version="1.0" encoding="UTF-8" standalone="yes"?>
<Relationships xmlns="http://schemas.openxmlformats.org/package/2006/relationships"><Relationship Id="rId1" Type="http://schemas.microsoft.com/office/2006/relationships/activeXControlBinary" Target="activeX84.bin"/></Relationships>
</file>

<file path=ppt/activeX/_rels/activeX85.xml.rels><?xml version="1.0" encoding="UTF-8" standalone="yes"?>
<Relationships xmlns="http://schemas.openxmlformats.org/package/2006/relationships"><Relationship Id="rId1" Type="http://schemas.microsoft.com/office/2006/relationships/activeXControlBinary" Target="activeX85.bin"/></Relationships>
</file>

<file path=ppt/activeX/_rels/activeX86.xml.rels><?xml version="1.0" encoding="UTF-8" standalone="yes"?>
<Relationships xmlns="http://schemas.openxmlformats.org/package/2006/relationships"><Relationship Id="rId1" Type="http://schemas.microsoft.com/office/2006/relationships/activeXControlBinary" Target="activeX86.bin"/></Relationships>
</file>

<file path=ppt/activeX/_rels/activeX87.xml.rels><?xml version="1.0" encoding="UTF-8" standalone="yes"?>
<Relationships xmlns="http://schemas.openxmlformats.org/package/2006/relationships"><Relationship Id="rId1" Type="http://schemas.microsoft.com/office/2006/relationships/activeXControlBinary" Target="activeX87.bin"/></Relationships>
</file>

<file path=ppt/activeX/_rels/activeX88.xml.rels><?xml version="1.0" encoding="UTF-8" standalone="yes"?>
<Relationships xmlns="http://schemas.openxmlformats.org/package/2006/relationships"><Relationship Id="rId1" Type="http://schemas.microsoft.com/office/2006/relationships/activeXControlBinary" Target="activeX8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image" Target="../media/image140.png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image" Target="../media/image148.png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image" Target="../media/image15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image" Target="../media/image156.png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image" Target="../media/image160.png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image" Target="../media/image164.png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image" Target="../media/image168.png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image" Target="../media/image172.png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image" Target="../media/image176.png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image" Target="../media/image180.png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image" Target="../media/image184.png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image" Target="../media/image189.png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image" Target="../media/image19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image" Target="../media/image199.png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image" Target="../media/image204.png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image" Target="../media/image208.png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image" Target="../media/image212.png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image" Target="../media/image216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DA2B2-AE61-4823-9334-D22A9B0BA0DE}" type="datetimeFigureOut">
              <a:rPr lang="th-TH" smtClean="0"/>
              <a:pPr/>
              <a:t>06/01/57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DF970-A03C-43E4-BE2F-63AA0D56A16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7581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64E-7CC8-4D4F-AFFB-DACB7129045C}" type="datetimeFigureOut">
              <a:rPr lang="th-TH" smtClean="0"/>
              <a:pPr/>
              <a:t>06/01/57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C1F4-9303-426A-AC41-9A21D98591D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64E-7CC8-4D4F-AFFB-DACB7129045C}" type="datetimeFigureOut">
              <a:rPr lang="th-TH" smtClean="0"/>
              <a:pPr/>
              <a:t>06/01/57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C1F4-9303-426A-AC41-9A21D98591D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64E-7CC8-4D4F-AFFB-DACB7129045C}" type="datetimeFigureOut">
              <a:rPr lang="th-TH" smtClean="0"/>
              <a:pPr/>
              <a:t>06/01/57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C1F4-9303-426A-AC41-9A21D98591D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64E-7CC8-4D4F-AFFB-DACB7129045C}" type="datetimeFigureOut">
              <a:rPr lang="th-TH" smtClean="0"/>
              <a:pPr/>
              <a:t>06/01/57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C1F4-9303-426A-AC41-9A21D98591D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64E-7CC8-4D4F-AFFB-DACB7129045C}" type="datetimeFigureOut">
              <a:rPr lang="th-TH" smtClean="0"/>
              <a:pPr/>
              <a:t>06/01/57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C1F4-9303-426A-AC41-9A21D98591D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64E-7CC8-4D4F-AFFB-DACB7129045C}" type="datetimeFigureOut">
              <a:rPr lang="th-TH" smtClean="0"/>
              <a:pPr/>
              <a:t>06/01/57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C1F4-9303-426A-AC41-9A21D98591D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64E-7CC8-4D4F-AFFB-DACB7129045C}" type="datetimeFigureOut">
              <a:rPr lang="th-TH" smtClean="0"/>
              <a:pPr/>
              <a:t>06/01/57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C1F4-9303-426A-AC41-9A21D98591D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64E-7CC8-4D4F-AFFB-DACB7129045C}" type="datetimeFigureOut">
              <a:rPr lang="th-TH" smtClean="0"/>
              <a:pPr/>
              <a:t>06/01/57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C1F4-9303-426A-AC41-9A21D98591D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64E-7CC8-4D4F-AFFB-DACB7129045C}" type="datetimeFigureOut">
              <a:rPr lang="th-TH" smtClean="0"/>
              <a:pPr/>
              <a:t>06/01/57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C1F4-9303-426A-AC41-9A21D98591D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64E-7CC8-4D4F-AFFB-DACB7129045C}" type="datetimeFigureOut">
              <a:rPr lang="th-TH" smtClean="0"/>
              <a:pPr/>
              <a:t>06/01/57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C1F4-9303-426A-AC41-9A21D98591D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64E-7CC8-4D4F-AFFB-DACB7129045C}" type="datetimeFigureOut">
              <a:rPr lang="th-TH" smtClean="0"/>
              <a:pPr/>
              <a:t>06/01/57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C1F4-9303-426A-AC41-9A21D98591D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7564E-7CC8-4D4F-AFFB-DACB7129045C}" type="datetimeFigureOut">
              <a:rPr lang="th-TH" smtClean="0"/>
              <a:pPr/>
              <a:t>06/01/57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0C1F4-9303-426A-AC41-9A21D98591D6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40.png"/><Relationship Id="rId3" Type="http://schemas.openxmlformats.org/officeDocument/2006/relationships/control" Target="../activeX/activeX7.xml"/><Relationship Id="rId7" Type="http://schemas.openxmlformats.org/officeDocument/2006/relationships/image" Target="../media/image39.png"/><Relationship Id="rId12" Type="http://schemas.openxmlformats.org/officeDocument/2006/relationships/image" Target="../media/image23.png"/><Relationship Id="rId2" Type="http://schemas.openxmlformats.org/officeDocument/2006/relationships/audio" Target="04.mp3" TargetMode="Externa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8.xml"/><Relationship Id="rId9" Type="http://schemas.openxmlformats.org/officeDocument/2006/relationships/image" Target="../media/image24.jpe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45.png"/><Relationship Id="rId3" Type="http://schemas.openxmlformats.org/officeDocument/2006/relationships/control" Target="../activeX/activeX9.xml"/><Relationship Id="rId7" Type="http://schemas.openxmlformats.org/officeDocument/2006/relationships/image" Target="../media/image44.png"/><Relationship Id="rId12" Type="http://schemas.openxmlformats.org/officeDocument/2006/relationships/image" Target="../media/image23.png"/><Relationship Id="rId2" Type="http://schemas.openxmlformats.org/officeDocument/2006/relationships/audio" Target="05.mp3" TargetMode="Externa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10.xml"/><Relationship Id="rId9" Type="http://schemas.openxmlformats.org/officeDocument/2006/relationships/image" Target="../media/image24.jpe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50.png"/><Relationship Id="rId3" Type="http://schemas.openxmlformats.org/officeDocument/2006/relationships/control" Target="../activeX/activeX11.xml"/><Relationship Id="rId7" Type="http://schemas.openxmlformats.org/officeDocument/2006/relationships/image" Target="../media/image49.png"/><Relationship Id="rId12" Type="http://schemas.openxmlformats.org/officeDocument/2006/relationships/image" Target="../media/image23.png"/><Relationship Id="rId2" Type="http://schemas.openxmlformats.org/officeDocument/2006/relationships/audio" Target="06.mp3" TargetMode="Externa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12.xml"/><Relationship Id="rId9" Type="http://schemas.openxmlformats.org/officeDocument/2006/relationships/image" Target="../media/image24.jpe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55.png"/><Relationship Id="rId3" Type="http://schemas.openxmlformats.org/officeDocument/2006/relationships/control" Target="../activeX/activeX13.xml"/><Relationship Id="rId7" Type="http://schemas.openxmlformats.org/officeDocument/2006/relationships/image" Target="../media/image54.png"/><Relationship Id="rId12" Type="http://schemas.openxmlformats.org/officeDocument/2006/relationships/image" Target="../media/image23.png"/><Relationship Id="rId2" Type="http://schemas.openxmlformats.org/officeDocument/2006/relationships/audio" Target="07.mp3" TargetMode="Externa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14.xml"/><Relationship Id="rId9" Type="http://schemas.openxmlformats.org/officeDocument/2006/relationships/image" Target="../media/image24.jpe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60.png"/><Relationship Id="rId3" Type="http://schemas.openxmlformats.org/officeDocument/2006/relationships/control" Target="../activeX/activeX15.xml"/><Relationship Id="rId7" Type="http://schemas.openxmlformats.org/officeDocument/2006/relationships/image" Target="../media/image59.png"/><Relationship Id="rId12" Type="http://schemas.openxmlformats.org/officeDocument/2006/relationships/image" Target="../media/image23.png"/><Relationship Id="rId2" Type="http://schemas.openxmlformats.org/officeDocument/2006/relationships/audio" Target="08.mp3" TargetMode="Externa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16.xml"/><Relationship Id="rId9" Type="http://schemas.openxmlformats.org/officeDocument/2006/relationships/image" Target="../media/image24.jpe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65.png"/><Relationship Id="rId3" Type="http://schemas.openxmlformats.org/officeDocument/2006/relationships/control" Target="../activeX/activeX17.xml"/><Relationship Id="rId7" Type="http://schemas.openxmlformats.org/officeDocument/2006/relationships/image" Target="../media/image64.png"/><Relationship Id="rId12" Type="http://schemas.openxmlformats.org/officeDocument/2006/relationships/image" Target="../media/image23.png"/><Relationship Id="rId2" Type="http://schemas.openxmlformats.org/officeDocument/2006/relationships/audio" Target="09.mp3" TargetMode="Externa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18.xml"/><Relationship Id="rId9" Type="http://schemas.openxmlformats.org/officeDocument/2006/relationships/image" Target="../media/image24.jpe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image" Target="../media/image70.png"/><Relationship Id="rId3" Type="http://schemas.openxmlformats.org/officeDocument/2006/relationships/control" Target="../activeX/activeX19.xml"/><Relationship Id="rId7" Type="http://schemas.openxmlformats.org/officeDocument/2006/relationships/image" Target="../media/image69.png"/><Relationship Id="rId12" Type="http://schemas.openxmlformats.org/officeDocument/2006/relationships/image" Target="../media/image23.png"/><Relationship Id="rId2" Type="http://schemas.openxmlformats.org/officeDocument/2006/relationships/audio" Target="010.mp3" TargetMode="Externa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20.xml"/><Relationship Id="rId9" Type="http://schemas.openxmlformats.org/officeDocument/2006/relationships/image" Target="../media/image24.jpeg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23.png"/><Relationship Id="rId3" Type="http://schemas.openxmlformats.org/officeDocument/2006/relationships/audio" Target="&#3595;.wav" TargetMode="External"/><Relationship Id="rId7" Type="http://schemas.openxmlformats.org/officeDocument/2006/relationships/image" Target="../media/image21.jpeg"/><Relationship Id="rId12" Type="http://schemas.openxmlformats.org/officeDocument/2006/relationships/audio" Target="../media/audio12.wav"/><Relationship Id="rId2" Type="http://schemas.openxmlformats.org/officeDocument/2006/relationships/audio" Target="11.mp3" TargetMode="External"/><Relationship Id="rId16" Type="http://schemas.openxmlformats.org/officeDocument/2006/relationships/image" Target="../media/image76.png"/><Relationship Id="rId1" Type="http://schemas.openxmlformats.org/officeDocument/2006/relationships/vmlDrawing" Target="../drawings/vmlDrawing11.vml"/><Relationship Id="rId6" Type="http://schemas.openxmlformats.org/officeDocument/2006/relationships/slideLayout" Target="../slideLayouts/slideLayout1.xml"/><Relationship Id="rId11" Type="http://schemas.openxmlformats.org/officeDocument/2006/relationships/slide" Target="slide6.xml"/><Relationship Id="rId5" Type="http://schemas.openxmlformats.org/officeDocument/2006/relationships/control" Target="../activeX/activeX22.xml"/><Relationship Id="rId15" Type="http://schemas.openxmlformats.org/officeDocument/2006/relationships/image" Target="../media/image75.png"/><Relationship Id="rId10" Type="http://schemas.openxmlformats.org/officeDocument/2006/relationships/image" Target="../media/image24.jpeg"/><Relationship Id="rId4" Type="http://schemas.openxmlformats.org/officeDocument/2006/relationships/control" Target="../activeX/activeX21.xml"/><Relationship Id="rId9" Type="http://schemas.openxmlformats.org/officeDocument/2006/relationships/audio" Target="../media/audio23.wav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80.png"/><Relationship Id="rId3" Type="http://schemas.openxmlformats.org/officeDocument/2006/relationships/control" Target="../activeX/activeX23.xml"/><Relationship Id="rId7" Type="http://schemas.openxmlformats.org/officeDocument/2006/relationships/image" Target="../media/image79.png"/><Relationship Id="rId12" Type="http://schemas.openxmlformats.org/officeDocument/2006/relationships/image" Target="../media/image23.png"/><Relationship Id="rId2" Type="http://schemas.openxmlformats.org/officeDocument/2006/relationships/audio" Target="012.mp3" TargetMode="Externa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24.xml"/><Relationship Id="rId9" Type="http://schemas.openxmlformats.org/officeDocument/2006/relationships/image" Target="../media/image24.jpeg"/><Relationship Id="rId1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85.png"/><Relationship Id="rId3" Type="http://schemas.openxmlformats.org/officeDocument/2006/relationships/control" Target="../activeX/activeX25.xml"/><Relationship Id="rId7" Type="http://schemas.openxmlformats.org/officeDocument/2006/relationships/image" Target="../media/image84.png"/><Relationship Id="rId12" Type="http://schemas.openxmlformats.org/officeDocument/2006/relationships/image" Target="../media/image23.png"/><Relationship Id="rId2" Type="http://schemas.openxmlformats.org/officeDocument/2006/relationships/audio" Target="013.mp3" TargetMode="Externa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26.xml"/><Relationship Id="rId9" Type="http://schemas.openxmlformats.org/officeDocument/2006/relationships/image" Target="../media/image24.jpeg"/><Relationship Id="rId1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89.png"/><Relationship Id="rId3" Type="http://schemas.openxmlformats.org/officeDocument/2006/relationships/control" Target="../activeX/activeX27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14.mp3" TargetMode="Externa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28.xml"/><Relationship Id="rId9" Type="http://schemas.openxmlformats.org/officeDocument/2006/relationships/image" Target="../media/image24.jpeg"/><Relationship Id="rId1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93.png"/><Relationship Id="rId3" Type="http://schemas.openxmlformats.org/officeDocument/2006/relationships/control" Target="../activeX/activeX29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15.mp3" TargetMode="Externa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30.xml"/><Relationship Id="rId9" Type="http://schemas.openxmlformats.org/officeDocument/2006/relationships/image" Target="../media/image24.jpeg"/><Relationship Id="rId1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97.png"/><Relationship Id="rId3" Type="http://schemas.openxmlformats.org/officeDocument/2006/relationships/control" Target="../activeX/activeX31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16.mp3" TargetMode="Externa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32.xml"/><Relationship Id="rId9" Type="http://schemas.openxmlformats.org/officeDocument/2006/relationships/image" Target="../media/image24.jpeg"/><Relationship Id="rId1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image" Target="../media/image101.png"/><Relationship Id="rId3" Type="http://schemas.openxmlformats.org/officeDocument/2006/relationships/control" Target="../activeX/activeX33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17.mp3" TargetMode="Externa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34.xml"/><Relationship Id="rId9" Type="http://schemas.openxmlformats.org/officeDocument/2006/relationships/image" Target="../media/image24.jpeg"/><Relationship Id="rId1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105.png"/><Relationship Id="rId3" Type="http://schemas.openxmlformats.org/officeDocument/2006/relationships/control" Target="../activeX/activeX35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18.mp3" TargetMode="Externa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36.xml"/><Relationship Id="rId9" Type="http://schemas.openxmlformats.org/officeDocument/2006/relationships/image" Target="../media/image24.jpeg"/><Relationship Id="rId1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110.png"/><Relationship Id="rId3" Type="http://schemas.openxmlformats.org/officeDocument/2006/relationships/control" Target="../activeX/activeX37.xml"/><Relationship Id="rId7" Type="http://schemas.openxmlformats.org/officeDocument/2006/relationships/image" Target="../media/image109.png"/><Relationship Id="rId12" Type="http://schemas.openxmlformats.org/officeDocument/2006/relationships/image" Target="../media/image23.png"/><Relationship Id="rId2" Type="http://schemas.openxmlformats.org/officeDocument/2006/relationships/audio" Target="019.mp3" TargetMode="Externa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38.xml"/><Relationship Id="rId9" Type="http://schemas.openxmlformats.org/officeDocument/2006/relationships/image" Target="../media/image24.jpeg"/><Relationship Id="rId1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image" Target="../media/image115.png"/><Relationship Id="rId3" Type="http://schemas.openxmlformats.org/officeDocument/2006/relationships/control" Target="../activeX/activeX39.xml"/><Relationship Id="rId7" Type="http://schemas.openxmlformats.org/officeDocument/2006/relationships/image" Target="../media/image114.png"/><Relationship Id="rId12" Type="http://schemas.openxmlformats.org/officeDocument/2006/relationships/image" Target="../media/image23.png"/><Relationship Id="rId2" Type="http://schemas.openxmlformats.org/officeDocument/2006/relationships/audio" Target="020.wav" TargetMode="Externa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40.xml"/><Relationship Id="rId9" Type="http://schemas.openxmlformats.org/officeDocument/2006/relationships/image" Target="../media/image24.jpeg"/><Relationship Id="rId1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120.png"/><Relationship Id="rId3" Type="http://schemas.openxmlformats.org/officeDocument/2006/relationships/control" Target="../activeX/activeX41.xml"/><Relationship Id="rId7" Type="http://schemas.openxmlformats.org/officeDocument/2006/relationships/image" Target="../media/image119.png"/><Relationship Id="rId12" Type="http://schemas.openxmlformats.org/officeDocument/2006/relationships/image" Target="../media/image23.png"/><Relationship Id="rId2" Type="http://schemas.openxmlformats.org/officeDocument/2006/relationships/audio" Target="021.mp3" TargetMode="Externa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42.xml"/><Relationship Id="rId9" Type="http://schemas.openxmlformats.org/officeDocument/2006/relationships/image" Target="../media/image24.jpeg"/><Relationship Id="rId1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image" Target="../media/image125.png"/><Relationship Id="rId3" Type="http://schemas.openxmlformats.org/officeDocument/2006/relationships/control" Target="../activeX/activeX43.xml"/><Relationship Id="rId7" Type="http://schemas.openxmlformats.org/officeDocument/2006/relationships/image" Target="../media/image124.png"/><Relationship Id="rId12" Type="http://schemas.openxmlformats.org/officeDocument/2006/relationships/image" Target="../media/image23.png"/><Relationship Id="rId2" Type="http://schemas.openxmlformats.org/officeDocument/2006/relationships/audio" Target="022.mp3" TargetMode="Externa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44.xml"/><Relationship Id="rId9" Type="http://schemas.openxmlformats.org/officeDocument/2006/relationships/image" Target="../media/image24.jpeg"/><Relationship Id="rId14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image" Target="../media/image130.png"/><Relationship Id="rId3" Type="http://schemas.openxmlformats.org/officeDocument/2006/relationships/control" Target="../activeX/activeX45.xml"/><Relationship Id="rId7" Type="http://schemas.openxmlformats.org/officeDocument/2006/relationships/image" Target="../media/image129.png"/><Relationship Id="rId12" Type="http://schemas.openxmlformats.org/officeDocument/2006/relationships/image" Target="../media/image23.png"/><Relationship Id="rId2" Type="http://schemas.openxmlformats.org/officeDocument/2006/relationships/audio" Target="023.mp3" TargetMode="Externa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46.xml"/><Relationship Id="rId9" Type="http://schemas.openxmlformats.org/officeDocument/2006/relationships/image" Target="../media/image24.jpeg"/><Relationship Id="rId14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8.jpeg"/><Relationship Id="rId3" Type="http://schemas.openxmlformats.org/officeDocument/2006/relationships/audio" Target="../media/audio7.wav"/><Relationship Id="rId7" Type="http://schemas.openxmlformats.org/officeDocument/2006/relationships/image" Target="../media/image5.jpeg"/><Relationship Id="rId12" Type="http://schemas.openxmlformats.org/officeDocument/2006/relationships/slide" Target="slide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1" Type="http://schemas.openxmlformats.org/officeDocument/2006/relationships/audio" Target="&#3588;&#3621;&#3636;&#3585;&#3648;&#3621;&#3639;&#3629;&#3585;&#3648;&#3617;&#3609;&#3641;.mp3" TargetMode="External"/><Relationship Id="rId6" Type="http://schemas.openxmlformats.org/officeDocument/2006/relationships/audio" Target="../media/audio10.wav"/><Relationship Id="rId11" Type="http://schemas.openxmlformats.org/officeDocument/2006/relationships/image" Target="../media/image7.jpeg"/><Relationship Id="rId5" Type="http://schemas.openxmlformats.org/officeDocument/2006/relationships/audio" Target="../media/audio9.wav"/><Relationship Id="rId15" Type="http://schemas.openxmlformats.org/officeDocument/2006/relationships/image" Target="../media/image9.jpeg"/><Relationship Id="rId10" Type="http://schemas.openxmlformats.org/officeDocument/2006/relationships/slide" Target="slide4.xml"/><Relationship Id="rId4" Type="http://schemas.openxmlformats.org/officeDocument/2006/relationships/audio" Target="../media/audio8.wav"/><Relationship Id="rId9" Type="http://schemas.openxmlformats.org/officeDocument/2006/relationships/image" Target="../media/image6.jpeg"/><Relationship Id="rId14" Type="http://schemas.openxmlformats.org/officeDocument/2006/relationships/slide" Target="slide5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image" Target="../media/image134.png"/><Relationship Id="rId3" Type="http://schemas.openxmlformats.org/officeDocument/2006/relationships/control" Target="../activeX/activeX47.xml"/><Relationship Id="rId7" Type="http://schemas.openxmlformats.org/officeDocument/2006/relationships/image" Target="../media/image119.png"/><Relationship Id="rId12" Type="http://schemas.openxmlformats.org/officeDocument/2006/relationships/image" Target="../media/image23.png"/><Relationship Id="rId2" Type="http://schemas.openxmlformats.org/officeDocument/2006/relationships/audio" Target="024.mp3" TargetMode="Externa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48.xml"/><Relationship Id="rId9" Type="http://schemas.openxmlformats.org/officeDocument/2006/relationships/image" Target="../media/image24.jpeg"/><Relationship Id="rId14" Type="http://schemas.openxmlformats.org/officeDocument/2006/relationships/image" Target="../media/image1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image" Target="../media/image138.png"/><Relationship Id="rId3" Type="http://schemas.openxmlformats.org/officeDocument/2006/relationships/control" Target="../activeX/activeX49.xml"/><Relationship Id="rId7" Type="http://schemas.openxmlformats.org/officeDocument/2006/relationships/image" Target="../media/image119.png"/><Relationship Id="rId12" Type="http://schemas.openxmlformats.org/officeDocument/2006/relationships/image" Target="../media/image23.png"/><Relationship Id="rId2" Type="http://schemas.openxmlformats.org/officeDocument/2006/relationships/audio" Target="025.mp3" TargetMode="Externa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50.xml"/><Relationship Id="rId9" Type="http://schemas.openxmlformats.org/officeDocument/2006/relationships/image" Target="../media/image24.jpeg"/><Relationship Id="rId14" Type="http://schemas.openxmlformats.org/officeDocument/2006/relationships/image" Target="../media/image1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image" Target="../media/image142.png"/><Relationship Id="rId3" Type="http://schemas.openxmlformats.org/officeDocument/2006/relationships/control" Target="../activeX/activeX51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26.mp3" TargetMode="Externa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52.xml"/><Relationship Id="rId9" Type="http://schemas.openxmlformats.org/officeDocument/2006/relationships/image" Target="../media/image24.jpeg"/><Relationship Id="rId14" Type="http://schemas.openxmlformats.org/officeDocument/2006/relationships/image" Target="../media/image1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3.png"/><Relationship Id="rId3" Type="http://schemas.openxmlformats.org/officeDocument/2006/relationships/audio" Target="&#3611;.wav" TargetMode="External"/><Relationship Id="rId7" Type="http://schemas.openxmlformats.org/officeDocument/2006/relationships/image" Target="../media/image21.jpeg"/><Relationship Id="rId12" Type="http://schemas.openxmlformats.org/officeDocument/2006/relationships/audio" Target="../media/audio12.wav"/><Relationship Id="rId2" Type="http://schemas.openxmlformats.org/officeDocument/2006/relationships/audio" Target="027.mp3" TargetMode="External"/><Relationship Id="rId1" Type="http://schemas.openxmlformats.org/officeDocument/2006/relationships/vmlDrawing" Target="../drawings/vmlDrawing27.vml"/><Relationship Id="rId6" Type="http://schemas.openxmlformats.org/officeDocument/2006/relationships/slideLayout" Target="../slideLayouts/slideLayout1.xml"/><Relationship Id="rId11" Type="http://schemas.openxmlformats.org/officeDocument/2006/relationships/slide" Target="slide6.xml"/><Relationship Id="rId5" Type="http://schemas.openxmlformats.org/officeDocument/2006/relationships/control" Target="../activeX/activeX54.xml"/><Relationship Id="rId15" Type="http://schemas.openxmlformats.org/officeDocument/2006/relationships/image" Target="../media/image147.png"/><Relationship Id="rId10" Type="http://schemas.openxmlformats.org/officeDocument/2006/relationships/image" Target="../media/image24.jpeg"/><Relationship Id="rId4" Type="http://schemas.openxmlformats.org/officeDocument/2006/relationships/control" Target="../activeX/activeX53.xml"/><Relationship Id="rId9" Type="http://schemas.openxmlformats.org/officeDocument/2006/relationships/audio" Target="../media/audio39.wav"/><Relationship Id="rId14" Type="http://schemas.openxmlformats.org/officeDocument/2006/relationships/image" Target="../media/image1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150.png"/><Relationship Id="rId3" Type="http://schemas.openxmlformats.org/officeDocument/2006/relationships/control" Target="../activeX/activeX55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28.mp3" TargetMode="Externa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56.xml"/><Relationship Id="rId9" Type="http://schemas.openxmlformats.org/officeDocument/2006/relationships/image" Target="../media/image24.jpeg"/><Relationship Id="rId14" Type="http://schemas.openxmlformats.org/officeDocument/2006/relationships/image" Target="../media/image1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154.png"/><Relationship Id="rId3" Type="http://schemas.openxmlformats.org/officeDocument/2006/relationships/control" Target="../activeX/activeX57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29.mp3" TargetMode="Externa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2.xml"/><Relationship Id="rId10" Type="http://schemas.openxmlformats.org/officeDocument/2006/relationships/slide" Target="slide6.xml"/><Relationship Id="rId4" Type="http://schemas.openxmlformats.org/officeDocument/2006/relationships/control" Target="../activeX/activeX58.xml"/><Relationship Id="rId9" Type="http://schemas.openxmlformats.org/officeDocument/2006/relationships/image" Target="../media/image24.jpeg"/><Relationship Id="rId14" Type="http://schemas.openxmlformats.org/officeDocument/2006/relationships/image" Target="../media/image1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image" Target="../media/image158.png"/><Relationship Id="rId3" Type="http://schemas.openxmlformats.org/officeDocument/2006/relationships/control" Target="../activeX/activeX59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30.mp3" TargetMode="Externa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60.xml"/><Relationship Id="rId9" Type="http://schemas.openxmlformats.org/officeDocument/2006/relationships/image" Target="../media/image24.jpeg"/><Relationship Id="rId14" Type="http://schemas.openxmlformats.org/officeDocument/2006/relationships/image" Target="../media/image1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image" Target="../media/image162.png"/><Relationship Id="rId3" Type="http://schemas.openxmlformats.org/officeDocument/2006/relationships/control" Target="../activeX/activeX61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31.mp3" TargetMode="Externa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62.xml"/><Relationship Id="rId9" Type="http://schemas.openxmlformats.org/officeDocument/2006/relationships/image" Target="../media/image24.jpeg"/><Relationship Id="rId14" Type="http://schemas.openxmlformats.org/officeDocument/2006/relationships/image" Target="../media/image1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image" Target="../media/image166.png"/><Relationship Id="rId3" Type="http://schemas.openxmlformats.org/officeDocument/2006/relationships/control" Target="../activeX/activeX63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32.mp3" TargetMode="Externa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64.xml"/><Relationship Id="rId9" Type="http://schemas.openxmlformats.org/officeDocument/2006/relationships/image" Target="../media/image24.jpeg"/><Relationship Id="rId14" Type="http://schemas.openxmlformats.org/officeDocument/2006/relationships/image" Target="../media/image1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image" Target="../media/image170.png"/><Relationship Id="rId3" Type="http://schemas.openxmlformats.org/officeDocument/2006/relationships/control" Target="../activeX/activeX65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33.mp3" TargetMode="Externa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66.xml"/><Relationship Id="rId9" Type="http://schemas.openxmlformats.org/officeDocument/2006/relationships/image" Target="../media/image24.jpeg"/><Relationship Id="rId14" Type="http://schemas.openxmlformats.org/officeDocument/2006/relationships/image" Target="../media/image1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Animation.mpg" TargetMode="External"/><Relationship Id="rId6" Type="http://schemas.openxmlformats.org/officeDocument/2006/relationships/audio" Target="../media/audio11.wav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image" Target="../media/image174.png"/><Relationship Id="rId3" Type="http://schemas.openxmlformats.org/officeDocument/2006/relationships/control" Target="../activeX/activeX67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34.mp3" TargetMode="Externa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68.xml"/><Relationship Id="rId9" Type="http://schemas.openxmlformats.org/officeDocument/2006/relationships/image" Target="../media/image24.jpeg"/><Relationship Id="rId14" Type="http://schemas.openxmlformats.org/officeDocument/2006/relationships/image" Target="../media/image17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image" Target="../media/image178.png"/><Relationship Id="rId3" Type="http://schemas.openxmlformats.org/officeDocument/2006/relationships/control" Target="../activeX/activeX69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35.mp3" TargetMode="Externa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70.xml"/><Relationship Id="rId9" Type="http://schemas.openxmlformats.org/officeDocument/2006/relationships/image" Target="../media/image24.jpeg"/><Relationship Id="rId14" Type="http://schemas.openxmlformats.org/officeDocument/2006/relationships/image" Target="../media/image17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8.wav"/><Relationship Id="rId13" Type="http://schemas.openxmlformats.org/officeDocument/2006/relationships/image" Target="../media/image182.png"/><Relationship Id="rId3" Type="http://schemas.openxmlformats.org/officeDocument/2006/relationships/control" Target="../activeX/activeX71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36.mp3" TargetMode="Externa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72.xml"/><Relationship Id="rId9" Type="http://schemas.openxmlformats.org/officeDocument/2006/relationships/image" Target="../media/image24.jpeg"/><Relationship Id="rId14" Type="http://schemas.openxmlformats.org/officeDocument/2006/relationships/image" Target="../media/image1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13" Type="http://schemas.openxmlformats.org/officeDocument/2006/relationships/image" Target="../media/image187.png"/><Relationship Id="rId3" Type="http://schemas.openxmlformats.org/officeDocument/2006/relationships/control" Target="../activeX/activeX73.xml"/><Relationship Id="rId7" Type="http://schemas.openxmlformats.org/officeDocument/2006/relationships/image" Target="../media/image186.png"/><Relationship Id="rId12" Type="http://schemas.openxmlformats.org/officeDocument/2006/relationships/image" Target="../media/image23.png"/><Relationship Id="rId2" Type="http://schemas.openxmlformats.org/officeDocument/2006/relationships/audio" Target="037.mp3" TargetMode="Externa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74.xml"/><Relationship Id="rId9" Type="http://schemas.openxmlformats.org/officeDocument/2006/relationships/image" Target="../media/image24.jpeg"/><Relationship Id="rId14" Type="http://schemas.openxmlformats.org/officeDocument/2006/relationships/image" Target="../media/image18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13" Type="http://schemas.openxmlformats.org/officeDocument/2006/relationships/image" Target="../media/image192.png"/><Relationship Id="rId3" Type="http://schemas.openxmlformats.org/officeDocument/2006/relationships/control" Target="../activeX/activeX75.xml"/><Relationship Id="rId7" Type="http://schemas.openxmlformats.org/officeDocument/2006/relationships/image" Target="../media/image191.png"/><Relationship Id="rId12" Type="http://schemas.openxmlformats.org/officeDocument/2006/relationships/image" Target="../media/image23.png"/><Relationship Id="rId2" Type="http://schemas.openxmlformats.org/officeDocument/2006/relationships/audio" Target="038.mp3" TargetMode="Externa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76.xml"/><Relationship Id="rId9" Type="http://schemas.openxmlformats.org/officeDocument/2006/relationships/image" Target="../media/image24.jpeg"/><Relationship Id="rId14" Type="http://schemas.openxmlformats.org/officeDocument/2006/relationships/image" Target="../media/image19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image" Target="../media/image197.png"/><Relationship Id="rId3" Type="http://schemas.openxmlformats.org/officeDocument/2006/relationships/control" Target="../activeX/activeX77.xml"/><Relationship Id="rId7" Type="http://schemas.openxmlformats.org/officeDocument/2006/relationships/image" Target="../media/image196.png"/><Relationship Id="rId12" Type="http://schemas.openxmlformats.org/officeDocument/2006/relationships/image" Target="../media/image23.png"/><Relationship Id="rId2" Type="http://schemas.openxmlformats.org/officeDocument/2006/relationships/audio" Target="039.mp3" TargetMode="Externa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78.xml"/><Relationship Id="rId9" Type="http://schemas.openxmlformats.org/officeDocument/2006/relationships/image" Target="../media/image24.jpeg"/><Relationship Id="rId14" Type="http://schemas.openxmlformats.org/officeDocument/2006/relationships/image" Target="../media/image19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image" Target="../media/image202.png"/><Relationship Id="rId3" Type="http://schemas.openxmlformats.org/officeDocument/2006/relationships/control" Target="../activeX/activeX79.xml"/><Relationship Id="rId7" Type="http://schemas.openxmlformats.org/officeDocument/2006/relationships/image" Target="../media/image201.png"/><Relationship Id="rId12" Type="http://schemas.openxmlformats.org/officeDocument/2006/relationships/image" Target="../media/image23.png"/><Relationship Id="rId2" Type="http://schemas.openxmlformats.org/officeDocument/2006/relationships/audio" Target="040.mp3" TargetMode="Externa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80.xml"/><Relationship Id="rId9" Type="http://schemas.openxmlformats.org/officeDocument/2006/relationships/image" Target="../media/image24.jpeg"/><Relationship Id="rId14" Type="http://schemas.openxmlformats.org/officeDocument/2006/relationships/image" Target="../media/image20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13" Type="http://schemas.openxmlformats.org/officeDocument/2006/relationships/image" Target="../media/image206.png"/><Relationship Id="rId3" Type="http://schemas.openxmlformats.org/officeDocument/2006/relationships/control" Target="../activeX/activeX81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41.mp3" TargetMode="Externa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82.xml"/><Relationship Id="rId9" Type="http://schemas.openxmlformats.org/officeDocument/2006/relationships/image" Target="../media/image24.jpeg"/><Relationship Id="rId14" Type="http://schemas.openxmlformats.org/officeDocument/2006/relationships/image" Target="../media/image20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openxmlformats.org/officeDocument/2006/relationships/image" Target="../media/image210.png"/><Relationship Id="rId3" Type="http://schemas.openxmlformats.org/officeDocument/2006/relationships/control" Target="../activeX/activeX83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42.mp3" TargetMode="Externa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84.xml"/><Relationship Id="rId9" Type="http://schemas.openxmlformats.org/officeDocument/2006/relationships/image" Target="../media/image24.jpeg"/><Relationship Id="rId14" Type="http://schemas.openxmlformats.org/officeDocument/2006/relationships/image" Target="../media/image21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image" Target="../media/image214.png"/><Relationship Id="rId3" Type="http://schemas.openxmlformats.org/officeDocument/2006/relationships/control" Target="../activeX/activeX85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43.mp3" TargetMode="Externa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86.xml"/><Relationship Id="rId9" Type="http://schemas.openxmlformats.org/officeDocument/2006/relationships/image" Target="../media/image24.jpeg"/><Relationship Id="rId14" Type="http://schemas.openxmlformats.org/officeDocument/2006/relationships/image" Target="../media/image2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&#3585;.&#3652;&#3585;&#3656;%20&#3605;&#3639;&#3656;&#3609;&#3629;&#3629;&#3585;&#3652;&#3586;&#3656;&#3649;&#3605;&#3656;&#3648;&#3594;&#3657;&#3634;%20-%20YouTube.mpg" TargetMode="External"/><Relationship Id="rId6" Type="http://schemas.openxmlformats.org/officeDocument/2006/relationships/audio" Target="../media/audio11.wav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13" Type="http://schemas.openxmlformats.org/officeDocument/2006/relationships/image" Target="../media/image218.png"/><Relationship Id="rId3" Type="http://schemas.openxmlformats.org/officeDocument/2006/relationships/control" Target="../activeX/activeX87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44.mp3" TargetMode="Externa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88.xml"/><Relationship Id="rId9" Type="http://schemas.openxmlformats.org/officeDocument/2006/relationships/image" Target="../media/image24.jpeg"/><Relationship Id="rId14" Type="http://schemas.openxmlformats.org/officeDocument/2006/relationships/image" Target="../media/image21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0.wav"/><Relationship Id="rId3" Type="http://schemas.openxmlformats.org/officeDocument/2006/relationships/image" Target="../media/image220.jpeg"/><Relationship Id="rId7" Type="http://schemas.openxmlformats.org/officeDocument/2006/relationships/audio" Target="../media/audio59.wav"/><Relationship Id="rId2" Type="http://schemas.openxmlformats.org/officeDocument/2006/relationships/audio" Target="../media/audio5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8.wav"/><Relationship Id="rId5" Type="http://schemas.openxmlformats.org/officeDocument/2006/relationships/slide" Target="slide52.xml"/><Relationship Id="rId4" Type="http://schemas.openxmlformats.org/officeDocument/2006/relationships/image" Target="../media/image22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20.jpeg"/><Relationship Id="rId7" Type="http://schemas.openxmlformats.org/officeDocument/2006/relationships/audio" Target="../media/audio59.wav"/><Relationship Id="rId2" Type="http://schemas.openxmlformats.org/officeDocument/2006/relationships/audio" Target="../media/audio5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8.wav"/><Relationship Id="rId5" Type="http://schemas.openxmlformats.org/officeDocument/2006/relationships/slide" Target="slide53.xml"/><Relationship Id="rId4" Type="http://schemas.openxmlformats.org/officeDocument/2006/relationships/audio" Target="../media/audio60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20.jpeg"/><Relationship Id="rId7" Type="http://schemas.openxmlformats.org/officeDocument/2006/relationships/audio" Target="../media/audio58.wav"/><Relationship Id="rId2" Type="http://schemas.openxmlformats.org/officeDocument/2006/relationships/audio" Target="../media/audio5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4.xml"/><Relationship Id="rId5" Type="http://schemas.openxmlformats.org/officeDocument/2006/relationships/audio" Target="../media/audio59.wav"/><Relationship Id="rId4" Type="http://schemas.openxmlformats.org/officeDocument/2006/relationships/audio" Target="../media/audio60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220.jpeg"/><Relationship Id="rId7" Type="http://schemas.openxmlformats.org/officeDocument/2006/relationships/audio" Target="../media/audio58.wav"/><Relationship Id="rId2" Type="http://schemas.openxmlformats.org/officeDocument/2006/relationships/audio" Target="../media/audio5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5.xml"/><Relationship Id="rId5" Type="http://schemas.openxmlformats.org/officeDocument/2006/relationships/audio" Target="../media/audio59.wav"/><Relationship Id="rId4" Type="http://schemas.openxmlformats.org/officeDocument/2006/relationships/audio" Target="../media/audio60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jpeg"/><Relationship Id="rId7" Type="http://schemas.openxmlformats.org/officeDocument/2006/relationships/audio" Target="../media/audio59.wav"/><Relationship Id="rId2" Type="http://schemas.openxmlformats.org/officeDocument/2006/relationships/audio" Target="../media/audio5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0.wav"/><Relationship Id="rId5" Type="http://schemas.openxmlformats.org/officeDocument/2006/relationships/audio" Target="../media/audio58.wav"/><Relationship Id="rId4" Type="http://schemas.openxmlformats.org/officeDocument/2006/relationships/slide" Target="slide5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image" Target="../media/image220.jpeg"/><Relationship Id="rId7" Type="http://schemas.openxmlformats.org/officeDocument/2006/relationships/audio" Target="../media/audio58.wav"/><Relationship Id="rId2" Type="http://schemas.openxmlformats.org/officeDocument/2006/relationships/audio" Target="../media/audio6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7.xml"/><Relationship Id="rId5" Type="http://schemas.openxmlformats.org/officeDocument/2006/relationships/image" Target="../media/image226.jpeg"/><Relationship Id="rId10" Type="http://schemas.openxmlformats.org/officeDocument/2006/relationships/image" Target="../media/image228.jpeg"/><Relationship Id="rId4" Type="http://schemas.openxmlformats.org/officeDocument/2006/relationships/audio" Target="../media/audio60.wav"/><Relationship Id="rId9" Type="http://schemas.openxmlformats.org/officeDocument/2006/relationships/audio" Target="../media/audio59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eg"/><Relationship Id="rId3" Type="http://schemas.openxmlformats.org/officeDocument/2006/relationships/image" Target="../media/image220.jpeg"/><Relationship Id="rId7" Type="http://schemas.openxmlformats.org/officeDocument/2006/relationships/audio" Target="../media/audio59.wav"/><Relationship Id="rId2" Type="http://schemas.openxmlformats.org/officeDocument/2006/relationships/audio" Target="../media/audio6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jpeg"/><Relationship Id="rId5" Type="http://schemas.openxmlformats.org/officeDocument/2006/relationships/audio" Target="../media/audio58.wav"/><Relationship Id="rId10" Type="http://schemas.openxmlformats.org/officeDocument/2006/relationships/image" Target="../media/image231.jpeg"/><Relationship Id="rId4" Type="http://schemas.openxmlformats.org/officeDocument/2006/relationships/slide" Target="slide58.xml"/><Relationship Id="rId9" Type="http://schemas.openxmlformats.org/officeDocument/2006/relationships/audio" Target="../media/audio60.wav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image" Target="../media/image220.jpeg"/><Relationship Id="rId7" Type="http://schemas.openxmlformats.org/officeDocument/2006/relationships/audio" Target="../media/audio60.wav"/><Relationship Id="rId2" Type="http://schemas.openxmlformats.org/officeDocument/2006/relationships/audio" Target="../media/audio6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eg"/><Relationship Id="rId5" Type="http://schemas.openxmlformats.org/officeDocument/2006/relationships/audio" Target="../media/audio58.wav"/><Relationship Id="rId10" Type="http://schemas.openxmlformats.org/officeDocument/2006/relationships/image" Target="../media/image234.jpeg"/><Relationship Id="rId4" Type="http://schemas.openxmlformats.org/officeDocument/2006/relationships/slide" Target="slide59.xml"/><Relationship Id="rId9" Type="http://schemas.openxmlformats.org/officeDocument/2006/relationships/audio" Target="../media/audio59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image" Target="../media/image220.jpeg"/><Relationship Id="rId7" Type="http://schemas.openxmlformats.org/officeDocument/2006/relationships/audio" Target="../media/audio58.wav"/><Relationship Id="rId2" Type="http://schemas.openxmlformats.org/officeDocument/2006/relationships/audio" Target="../media/audio6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5" Type="http://schemas.openxmlformats.org/officeDocument/2006/relationships/image" Target="../media/image235.jpeg"/><Relationship Id="rId10" Type="http://schemas.openxmlformats.org/officeDocument/2006/relationships/image" Target="../media/image237.jpeg"/><Relationship Id="rId4" Type="http://schemas.openxmlformats.org/officeDocument/2006/relationships/audio" Target="../media/audio59.wav"/><Relationship Id="rId9" Type="http://schemas.openxmlformats.org/officeDocument/2006/relationships/audio" Target="../media/audio60.wav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slide" Target="slide18.xml"/><Relationship Id="rId18" Type="http://schemas.openxmlformats.org/officeDocument/2006/relationships/slide" Target="slide23.xml"/><Relationship Id="rId26" Type="http://schemas.openxmlformats.org/officeDocument/2006/relationships/slide" Target="slide31.xml"/><Relationship Id="rId39" Type="http://schemas.openxmlformats.org/officeDocument/2006/relationships/slide" Target="slide44.xml"/><Relationship Id="rId3" Type="http://schemas.openxmlformats.org/officeDocument/2006/relationships/image" Target="../media/image17.jpeg"/><Relationship Id="rId21" Type="http://schemas.openxmlformats.org/officeDocument/2006/relationships/slide" Target="slide26.xml"/><Relationship Id="rId34" Type="http://schemas.openxmlformats.org/officeDocument/2006/relationships/slide" Target="slide39.xml"/><Relationship Id="rId42" Type="http://schemas.openxmlformats.org/officeDocument/2006/relationships/slide" Target="slide47.xml"/><Relationship Id="rId47" Type="http://schemas.openxmlformats.org/officeDocument/2006/relationships/slide" Target="slide11.xml"/><Relationship Id="rId50" Type="http://schemas.openxmlformats.org/officeDocument/2006/relationships/image" Target="../media/image14.png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2.xml"/><Relationship Id="rId25" Type="http://schemas.openxmlformats.org/officeDocument/2006/relationships/slide" Target="slide30.xml"/><Relationship Id="rId33" Type="http://schemas.openxmlformats.org/officeDocument/2006/relationships/slide" Target="slide38.xml"/><Relationship Id="rId38" Type="http://schemas.openxmlformats.org/officeDocument/2006/relationships/slide" Target="slide43.xml"/><Relationship Id="rId46" Type="http://schemas.openxmlformats.org/officeDocument/2006/relationships/slide" Target="slide9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29" Type="http://schemas.openxmlformats.org/officeDocument/2006/relationships/slide" Target="slide34.xml"/><Relationship Id="rId41" Type="http://schemas.openxmlformats.org/officeDocument/2006/relationships/slide" Target="slide46.xml"/><Relationship Id="rId1" Type="http://schemas.openxmlformats.org/officeDocument/2006/relationships/audio" Target="&#3588;&#3621;&#3636;&#3585;&#3648;&#3621;&#3639;&#3629;&#3585;&#3614;&#3618;&#3633;&#3597;&#3594;&#3609;&#3632;&#3607;&#3637;&#3656;&#3605;&#3657;&#3629;&#3591;&#3585;&#3634;&#3619;&#3626;&#3636;&#3588;&#3656;&#3632;.wav" TargetMode="External"/><Relationship Id="rId6" Type="http://schemas.openxmlformats.org/officeDocument/2006/relationships/slide" Target="slide10.xml"/><Relationship Id="rId11" Type="http://schemas.openxmlformats.org/officeDocument/2006/relationships/slide" Target="slide16.xml"/><Relationship Id="rId24" Type="http://schemas.openxmlformats.org/officeDocument/2006/relationships/slide" Target="slide29.xml"/><Relationship Id="rId32" Type="http://schemas.openxmlformats.org/officeDocument/2006/relationships/slide" Target="slide37.xml"/><Relationship Id="rId37" Type="http://schemas.openxmlformats.org/officeDocument/2006/relationships/slide" Target="slide42.xml"/><Relationship Id="rId40" Type="http://schemas.openxmlformats.org/officeDocument/2006/relationships/slide" Target="slide45.xml"/><Relationship Id="rId45" Type="http://schemas.openxmlformats.org/officeDocument/2006/relationships/slide" Target="slide50.xml"/><Relationship Id="rId5" Type="http://schemas.openxmlformats.org/officeDocument/2006/relationships/slide" Target="slide8.xml"/><Relationship Id="rId15" Type="http://schemas.openxmlformats.org/officeDocument/2006/relationships/slide" Target="slide20.xml"/><Relationship Id="rId23" Type="http://schemas.openxmlformats.org/officeDocument/2006/relationships/slide" Target="slide28.xml"/><Relationship Id="rId28" Type="http://schemas.openxmlformats.org/officeDocument/2006/relationships/slide" Target="slide33.xml"/><Relationship Id="rId36" Type="http://schemas.openxmlformats.org/officeDocument/2006/relationships/slide" Target="slide41.xml"/><Relationship Id="rId49" Type="http://schemas.openxmlformats.org/officeDocument/2006/relationships/audio" Target="../media/audio11.wav"/><Relationship Id="rId10" Type="http://schemas.openxmlformats.org/officeDocument/2006/relationships/slide" Target="slide15.xml"/><Relationship Id="rId19" Type="http://schemas.openxmlformats.org/officeDocument/2006/relationships/slide" Target="slide24.xml"/><Relationship Id="rId31" Type="http://schemas.openxmlformats.org/officeDocument/2006/relationships/slide" Target="slide36.xml"/><Relationship Id="rId44" Type="http://schemas.openxmlformats.org/officeDocument/2006/relationships/slide" Target="slide49.xml"/><Relationship Id="rId4" Type="http://schemas.openxmlformats.org/officeDocument/2006/relationships/slide" Target="slide7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slide" Target="slide27.xml"/><Relationship Id="rId27" Type="http://schemas.openxmlformats.org/officeDocument/2006/relationships/slide" Target="slide32.xml"/><Relationship Id="rId30" Type="http://schemas.openxmlformats.org/officeDocument/2006/relationships/slide" Target="slide35.xml"/><Relationship Id="rId35" Type="http://schemas.openxmlformats.org/officeDocument/2006/relationships/slide" Target="slide40.xml"/><Relationship Id="rId43" Type="http://schemas.openxmlformats.org/officeDocument/2006/relationships/slide" Target="slide48.xml"/><Relationship Id="rId48" Type="http://schemas.openxmlformats.org/officeDocument/2006/relationships/slide" Target="slide3.xml"/><Relationship Id="rId8" Type="http://schemas.openxmlformats.org/officeDocument/2006/relationships/slide" Target="slide13.xml"/><Relationship Id="rId51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3" Type="http://schemas.openxmlformats.org/officeDocument/2006/relationships/image" Target="../media/image220.jpeg"/><Relationship Id="rId7" Type="http://schemas.openxmlformats.org/officeDocument/2006/relationships/image" Target="../media/image238.jpeg"/><Relationship Id="rId12" Type="http://schemas.openxmlformats.org/officeDocument/2006/relationships/image" Target="../media/image14.png"/><Relationship Id="rId2" Type="http://schemas.openxmlformats.org/officeDocument/2006/relationships/audio" Target="../media/audio6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2.wav"/><Relationship Id="rId11" Type="http://schemas.openxmlformats.org/officeDocument/2006/relationships/audio" Target="../media/audio11.wav"/><Relationship Id="rId5" Type="http://schemas.openxmlformats.org/officeDocument/2006/relationships/image" Target="../media/image226.jpeg"/><Relationship Id="rId10" Type="http://schemas.openxmlformats.org/officeDocument/2006/relationships/slide" Target="slide3.xml"/><Relationship Id="rId4" Type="http://schemas.openxmlformats.org/officeDocument/2006/relationships/audio" Target="../media/audio60.wav"/><Relationship Id="rId9" Type="http://schemas.openxmlformats.org/officeDocument/2006/relationships/image" Target="../media/image2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5.png"/><Relationship Id="rId3" Type="http://schemas.openxmlformats.org/officeDocument/2006/relationships/control" Target="../activeX/activeX1.xml"/><Relationship Id="rId7" Type="http://schemas.openxmlformats.org/officeDocument/2006/relationships/image" Target="../media/image22.png"/><Relationship Id="rId12" Type="http://schemas.openxmlformats.org/officeDocument/2006/relationships/image" Target="../media/image24.jpeg"/><Relationship Id="rId2" Type="http://schemas.openxmlformats.org/officeDocument/2006/relationships/audio" Target="01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11" Type="http://schemas.openxmlformats.org/officeDocument/2006/relationships/audio" Target="../media/audio13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png"/><Relationship Id="rId4" Type="http://schemas.openxmlformats.org/officeDocument/2006/relationships/control" Target="../activeX/activeX2.xml"/><Relationship Id="rId9" Type="http://schemas.openxmlformats.org/officeDocument/2006/relationships/audio" Target="../media/audio12.wav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30.png"/><Relationship Id="rId3" Type="http://schemas.openxmlformats.org/officeDocument/2006/relationships/control" Target="../activeX/activeX3.xml"/><Relationship Id="rId7" Type="http://schemas.openxmlformats.org/officeDocument/2006/relationships/image" Target="../media/image29.png"/><Relationship Id="rId12" Type="http://schemas.openxmlformats.org/officeDocument/2006/relationships/image" Target="../media/image23.png"/><Relationship Id="rId2" Type="http://schemas.openxmlformats.org/officeDocument/2006/relationships/audio" Target="02.mp3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4.xml"/><Relationship Id="rId9" Type="http://schemas.openxmlformats.org/officeDocument/2006/relationships/image" Target="../media/image24.jpe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35.png"/><Relationship Id="rId3" Type="http://schemas.openxmlformats.org/officeDocument/2006/relationships/control" Target="../activeX/activeX5.xml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audio" Target="03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jpeg"/><Relationship Id="rId11" Type="http://schemas.openxmlformats.org/officeDocument/2006/relationships/audio" Target="../media/audio12.wav"/><Relationship Id="rId5" Type="http://schemas.openxmlformats.org/officeDocument/2006/relationships/slideLayout" Target="../slideLayouts/slideLayout1.xml"/><Relationship Id="rId10" Type="http://schemas.openxmlformats.org/officeDocument/2006/relationships/slide" Target="slide6.xml"/><Relationship Id="rId4" Type="http://schemas.openxmlformats.org/officeDocument/2006/relationships/control" Target="../activeX/activeX6.xml"/><Relationship Id="rId9" Type="http://schemas.openxmlformats.org/officeDocument/2006/relationships/image" Target="../media/image24.jpe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g147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832247"/>
            <a:ext cx="1365250" cy="274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g148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17945" y="3849074"/>
            <a:ext cx="1411773" cy="265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265092" y="500042"/>
            <a:ext cx="45929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9600" b="1" cap="none" spc="50" dirty="0" smtClean="0">
                <a:ln w="11430"/>
                <a:solidFill>
                  <a:srgbClr val="1D1D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PiSit" pitchFamily="2" charset="-34"/>
                <a:cs typeface="DSN PiSit" pitchFamily="2" charset="-34"/>
              </a:rPr>
              <a:t>พยัญชนะไทยน่ารู้</a:t>
            </a:r>
            <a:endParaRPr lang="en-US" sz="9600" b="1" cap="none" spc="50" dirty="0">
              <a:ln w="11430"/>
              <a:solidFill>
                <a:srgbClr val="1D1D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PiSit" pitchFamily="2" charset="-34"/>
              <a:cs typeface="DSN PiSit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4744" y="2571744"/>
            <a:ext cx="16866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6000" b="1" cap="none" spc="50" dirty="0" smtClean="0">
                <a:ln w="11430"/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PiSit" pitchFamily="2" charset="-34"/>
                <a:cs typeface="DSN PiSit" pitchFamily="2" charset="-34"/>
              </a:rPr>
              <a:t>จัดทำโดย</a:t>
            </a:r>
            <a:endParaRPr lang="en-US" sz="6000" b="1" cap="none" spc="50" dirty="0">
              <a:ln w="11430"/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PiSit" pitchFamily="2" charset="-34"/>
              <a:cs typeface="DSN PiSit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3623" y="4143380"/>
            <a:ext cx="655500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6000" b="1" cap="none" spc="50" dirty="0" smtClean="0">
                <a:ln w="11430"/>
                <a:solidFill>
                  <a:srgbClr val="9900CC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PiSit" pitchFamily="2" charset="-34"/>
                <a:cs typeface="DSN PiSit" pitchFamily="2" charset="-34"/>
              </a:rPr>
              <a:t>มิสพัฒนา </a:t>
            </a:r>
            <a:r>
              <a:rPr lang="en-US" sz="6000" b="1" spc="50" dirty="0" smtClean="0">
                <a:ln w="11430"/>
                <a:solidFill>
                  <a:srgbClr val="9900CC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PiSit" pitchFamily="2" charset="-34"/>
                <a:cs typeface="DSN PiSit" pitchFamily="2" charset="-34"/>
              </a:rPr>
              <a:t> </a:t>
            </a:r>
            <a:r>
              <a:rPr lang="th-TH" sz="6000" b="1" spc="50" dirty="0" smtClean="0">
                <a:ln w="11430"/>
                <a:solidFill>
                  <a:srgbClr val="9900CC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PiSit" pitchFamily="2" charset="-34"/>
                <a:cs typeface="DSN PiSit" pitchFamily="2" charset="-34"/>
              </a:rPr>
              <a:t>ศรี</a:t>
            </a:r>
            <a:r>
              <a:rPr lang="th-TH" sz="6000" b="1" cap="none" spc="50" dirty="0" smtClean="0">
                <a:ln w="11430"/>
                <a:solidFill>
                  <a:srgbClr val="9900CC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PiSit" pitchFamily="2" charset="-34"/>
                <a:cs typeface="DSN PiSit" pitchFamily="2" charset="-34"/>
              </a:rPr>
              <a:t>วิเชียร</a:t>
            </a:r>
          </a:p>
          <a:p>
            <a:pPr algn="ctr"/>
            <a:r>
              <a:rPr lang="th-TH" sz="6000" b="1" spc="50" dirty="0" smtClean="0">
                <a:ln w="11430"/>
                <a:solidFill>
                  <a:srgbClr val="9900CC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PiSit" pitchFamily="2" charset="-34"/>
                <a:cs typeface="DSN PiSit" pitchFamily="2" charset="-34"/>
              </a:rPr>
              <a:t>ระดับปฐมวัย  โรงเรียนอัสสัมชัญระยอง</a:t>
            </a:r>
            <a:endParaRPr lang="en-US" sz="6000" b="1" cap="none" spc="50" dirty="0">
              <a:ln w="11430"/>
              <a:solidFill>
                <a:srgbClr val="9900CC"/>
              </a:solidFill>
              <a:effectLst>
                <a:glow rad="63500">
                  <a:srgbClr val="00B050"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PiSit" pitchFamily="2" charset="-34"/>
              <a:cs typeface="DSN PiSit" pitchFamily="2" charset="-34"/>
            </a:endParaRPr>
          </a:p>
        </p:txBody>
      </p:sp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4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098" name="ShockwaveFlash1" r:id="rId3" imgW="4681144" imgH="5545791"/>
        </mc:Choice>
        <mc:Fallback>
          <p:control name="ShockwaveFlash1" r:id="rId3" imgW="4681144" imgH="5545791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545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099" name="ShockwaveFlash2" r:id="rId4" imgW="2305372" imgH="2521142"/>
        </mc:Choice>
        <mc:Fallback>
          <p:control name="ShockwaveFlash2" r:id="rId4" imgW="2305372" imgH="2521142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4525" y="3068638"/>
                  <a:ext cx="2305050" cy="25209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5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5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22" name="ShockwaveFlash1" r:id="rId3" imgW="4681144" imgH="5545791"/>
        </mc:Choice>
        <mc:Fallback>
          <p:control name="ShockwaveFlash1" r:id="rId3" imgW="4681144" imgH="5545791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545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23" name="ShockwaveFlash2" r:id="rId4" imgW="2448267" imgH="2518950"/>
        </mc:Choice>
        <mc:Fallback>
          <p:control name="ShockwaveFlash2" r:id="rId4" imgW="2448267" imgH="2518950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4525" y="2852738"/>
                  <a:ext cx="2447925" cy="25193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6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6146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147" name="ShockwaveFlash2" r:id="rId4" imgW="2376458" imgH="2665256"/>
        </mc:Choice>
        <mc:Fallback>
          <p:control name="ShockwaveFlash2" r:id="rId4" imgW="2376458" imgH="2665256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51500" y="2852738"/>
                  <a:ext cx="2376488" cy="26654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7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7170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171" name="ShockwaveFlash2" r:id="rId4" imgW="2521142" imgH="2521142"/>
        </mc:Choice>
        <mc:Fallback>
          <p:control name="ShockwaveFlash2" r:id="rId4" imgW="2521142" imgH="2521142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92725" y="2924175"/>
                  <a:ext cx="2520950" cy="25209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8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8194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8195" name="ShockwaveFlash2" r:id="rId4" imgW="2303543" imgH="2448267"/>
        </mc:Choice>
        <mc:Fallback>
          <p:control name="ShockwaveFlash2" r:id="rId4" imgW="2303543" imgH="2448267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0063" y="2852738"/>
                  <a:ext cx="2303462" cy="24479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9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9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9218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219" name="ShockwaveFlash2" r:id="rId4" imgW="2521142" imgH="2301717"/>
        </mc:Choice>
        <mc:Fallback>
          <p:control name="ShockwaveFlash2" r:id="rId4" imgW="2521142" imgH="2301717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92725" y="2997200"/>
                  <a:ext cx="2520950" cy="23018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0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10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42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43" name="ShockwaveFlash2" r:id="rId4" imgW="2376458" imgH="2518950"/>
        </mc:Choice>
        <mc:Fallback>
          <p:control name="ShockwaveFlash2" r:id="rId4" imgW="2376458" imgH="2518950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8625" y="3068638"/>
                  <a:ext cx="2376488" cy="25193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9" name="ซ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1" action="ppaction://hlinksldjump">
              <a:snd r:embed="rId12" name="กลับ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  <p:pic>
        <p:nvPicPr>
          <p:cNvPr id="6" name="ซ.wav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1266" name="ShockwaveFlash1" r:id="rId4" imgW="4681144" imgH="5616076"/>
        </mc:Choice>
        <mc:Fallback>
          <p:control name="ShockwaveFlash1" r:id="rId4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67" name="ShockwaveFlash2" r:id="rId5" imgW="2376458" imgH="2448267"/>
        </mc:Choice>
        <mc:Fallback>
          <p:control name="ShockwaveFlash2" r:id="rId5" imgW="2376458" imgH="2448267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8625" y="2997200"/>
                  <a:ext cx="2376488" cy="24479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12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2290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291" name="ShockwaveFlash2" r:id="rId4" imgW="2448267" imgH="2521142"/>
        </mc:Choice>
        <mc:Fallback>
          <p:control name="ShockwaveFlash2" r:id="rId4" imgW="2448267" imgH="2521142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4525" y="2636838"/>
                  <a:ext cx="2447925" cy="25209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13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3314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315" name="ShockwaveFlash2" r:id="rId4" imgW="2232114" imgH="2303543"/>
        </mc:Choice>
        <mc:Fallback>
          <p:control name="ShockwaveFlash2" r:id="rId4" imgW="2232114" imgH="2303543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4525" y="2565400"/>
                  <a:ext cx="2232025" cy="2303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642918"/>
            <a:ext cx="385765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8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SN PiSit" pitchFamily="2" charset="-34"/>
                <a:cs typeface="DSN PiSit" pitchFamily="2" charset="-34"/>
              </a:rPr>
              <a:t>วัตถุประสงค์</a:t>
            </a:r>
            <a:endParaRPr lang="th-TH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SN PiSit" pitchFamily="2" charset="-34"/>
              <a:cs typeface="DSN PiSit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649" y="2196105"/>
            <a:ext cx="6643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SN PiSit" pitchFamily="2" charset="-34"/>
                <a:cs typeface="DSN PiSit" pitchFamily="2" charset="-34"/>
              </a:rPr>
              <a:t>1. เพื่อให้เด็กได้เรียนรู้และรู้จักพยัญชนะไทย</a:t>
            </a:r>
            <a:endParaRPr lang="en-US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SN PiSit" pitchFamily="2" charset="-34"/>
              <a:cs typeface="DSN PiSit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3886" y="3120036"/>
            <a:ext cx="7891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SN PiSit" pitchFamily="2" charset="-34"/>
                <a:cs typeface="DSN PiSit" pitchFamily="2" charset="-34"/>
              </a:rPr>
              <a:t>2. เพื่อส่งเสริมให้เด็กได้ พูด อ่าน เขียน ได้อย่างถูกต้อง</a:t>
            </a:r>
            <a:endParaRPr lang="en-US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SN PiSit" pitchFamily="2" charset="-34"/>
              <a:cs typeface="DSN PiSit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886" y="4063018"/>
            <a:ext cx="7462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SN PiSit" pitchFamily="2" charset="-34"/>
                <a:cs typeface="DSN PiSit" pitchFamily="2" charset="-34"/>
              </a:rPr>
              <a:t>3. เพื่อใช้เวลาว่างให้เกิดประโยชน์</a:t>
            </a:r>
            <a:endParaRPr lang="en-US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SN PiSit" pitchFamily="2" charset="-34"/>
              <a:cs typeface="DSN PiSit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8649" y="5006000"/>
            <a:ext cx="67890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SN PiSit" pitchFamily="2" charset="-34"/>
                <a:cs typeface="DSN PiSit" pitchFamily="2" charset="-34"/>
              </a:rPr>
              <a:t>4. เพื่อพัฒนากล้ามเนื้อมือให้สัมพันธ์กับสายตา</a:t>
            </a:r>
            <a:endParaRPr lang="en-US" sz="5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Click="0" advTm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วัตถ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14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4338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339" name="ShockwaveFlash2" r:id="rId4" imgW="2518950" imgH="2521142"/>
        </mc:Choice>
        <mc:Fallback>
          <p:control name="ShockwaveFlash2" r:id="rId4" imgW="2518950" imgH="2521142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5600" y="2349500"/>
                  <a:ext cx="2519363" cy="25209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15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Picture 4" descr="Sound_Icon.jpg">
            <a:hlinkClick r:id="" action="ppaction://noaction">
              <a:snd r:embed="rId8" name="015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6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5362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363" name="ShockwaveFlash2" r:id="rId4" imgW="2448267" imgH="2375199"/>
        </mc:Choice>
        <mc:Fallback>
          <p:control name="ShockwaveFlash2" r:id="rId4" imgW="2448267" imgH="2375199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51500" y="2924175"/>
                  <a:ext cx="2447925" cy="2374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16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6386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387" name="ShockwaveFlash2" r:id="rId4" imgW="2663848" imgH="2808038"/>
        </mc:Choice>
        <mc:Fallback>
          <p:control name="ShockwaveFlash2" r:id="rId4" imgW="2663848" imgH="2808038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5600" y="2925763"/>
                  <a:ext cx="2663825" cy="2808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7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17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7410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411" name="ShockwaveFlash2" r:id="rId4" imgW="2376458" imgH="2305372"/>
        </mc:Choice>
        <mc:Fallback>
          <p:control name="ShockwaveFlash2" r:id="rId4" imgW="2376458" imgH="2305372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51500" y="2781300"/>
                  <a:ext cx="2376488" cy="2305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18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8434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435" name="ShockwaveFlash2" r:id="rId4" imgW="2448267" imgH="2448267"/>
        </mc:Choice>
        <mc:Fallback>
          <p:control name="ShockwaveFlash2" r:id="rId4" imgW="2448267" imgH="2448267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51500" y="2924175"/>
                  <a:ext cx="2447925" cy="24479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9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19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9458" name="ShockwaveFlash1" r:id="rId3" imgW="4608305" imgH="5616076"/>
        </mc:Choice>
        <mc:Fallback>
          <p:control name="ShockwaveFlash1" r:id="rId3" imgW="4608305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08512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9459" name="ShockwaveFlash2" r:id="rId4" imgW="2376458" imgH="2376458"/>
        </mc:Choice>
        <mc:Fallback>
          <p:control name="ShockwaveFlash2" r:id="rId4" imgW="2376458" imgH="2376458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5963" y="2708275"/>
                  <a:ext cx="2376487" cy="23764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0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20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482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483" name="ShockwaveFlash2" r:id="rId4" imgW="2448267" imgH="2736954"/>
        </mc:Choice>
        <mc:Fallback>
          <p:control name="ShockwaveFlash2" r:id="rId4" imgW="2448267" imgH="2736954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5600" y="2636838"/>
                  <a:ext cx="2447925" cy="27368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21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1506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507" name="ShockwaveFlash2" r:id="rId4" imgW="2518950" imgH="2376458"/>
        </mc:Choice>
        <mc:Fallback>
          <p:control name="ShockwaveFlash2" r:id="rId4" imgW="2518950" imgH="2376458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4163" y="2924175"/>
                  <a:ext cx="2519362" cy="23764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22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2530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531" name="ShockwaveFlash2" r:id="rId4" imgW="1943371" imgH="2015848"/>
        </mc:Choice>
        <mc:Fallback>
          <p:control name="ShockwaveFlash2" r:id="rId4" imgW="1943371" imgH="2015848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4525" y="2997200"/>
                  <a:ext cx="1943100" cy="20161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23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3554" name="ShockwaveFlash2" r:id="rId3" imgW="2305372" imgH="2375199"/>
        </mc:Choice>
        <mc:Fallback>
          <p:control name="ShockwaveFlash2" r:id="rId3" imgW="2305372" imgH="2375199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8625" y="2781300"/>
                  <a:ext cx="2305050" cy="2374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555" name="ShockwaveFlash1" r:id="rId4" imgW="4681144" imgH="5616076"/>
        </mc:Choice>
        <mc:Fallback>
          <p:control name="ShockwaveFlash1" r:id="rId4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toon30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62144" y="1643050"/>
            <a:ext cx="1895542" cy="1523358"/>
          </a:xfrm>
          <a:prstGeom prst="rect">
            <a:avLst/>
          </a:prstGeom>
        </p:spPr>
      </p:pic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1142976" y="2005604"/>
            <a:ext cx="1345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DSN PiSit" pitchFamily="2" charset="-34"/>
                <a:cs typeface="DSN PiSit" pitchFamily="2" charset="-34"/>
              </a:rPr>
              <a:t>ฟังเพลง</a:t>
            </a:r>
            <a:endParaRPr lang="en-US" sz="5400" b="1" cap="none" spc="0" dirty="0">
              <a:ln w="9525" cmpd="sng">
                <a:solidFill>
                  <a:schemeClr val="bg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DSN PiSit" pitchFamily="2" charset="-34"/>
              <a:cs typeface="DSN PiSit" pitchFamily="2" charset="-34"/>
            </a:endParaRPr>
          </a:p>
        </p:txBody>
      </p:sp>
      <p:pic>
        <p:nvPicPr>
          <p:cNvPr id="7" name="Picture 6" descr="etoon07.jp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43702" y="1262165"/>
            <a:ext cx="1214446" cy="1858923"/>
          </a:xfrm>
          <a:prstGeom prst="rect">
            <a:avLst/>
          </a:prstGeom>
        </p:spPr>
      </p:pic>
      <p:sp>
        <p:nvSpPr>
          <p:cNvPr id="10" name="Rectangle 9">
            <a:hlinkClick r:id="rId10" action="ppaction://hlinksldjump"/>
          </p:cNvPr>
          <p:cNvSpPr/>
          <p:nvPr/>
        </p:nvSpPr>
        <p:spPr>
          <a:xfrm>
            <a:off x="5643570" y="1719852"/>
            <a:ext cx="1032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DSN PiSit" pitchFamily="2" charset="-34"/>
                <a:cs typeface="DSN PiSit" pitchFamily="2" charset="-34"/>
              </a:rPr>
              <a:t>นิทาน</a:t>
            </a:r>
            <a:endParaRPr lang="en-US" sz="5400" b="1" cap="none" spc="0" dirty="0">
              <a:ln w="9525" cmpd="sng">
                <a:solidFill>
                  <a:schemeClr val="bg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DSN PiSit" pitchFamily="2" charset="-34"/>
              <a:cs typeface="DSN PiSit" pitchFamily="2" charset="-34"/>
            </a:endParaRPr>
          </a:p>
        </p:txBody>
      </p:sp>
      <p:pic>
        <p:nvPicPr>
          <p:cNvPr id="5" name="Picture 4" descr="btoon32.jp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29190" y="3429000"/>
            <a:ext cx="1350378" cy="1828797"/>
          </a:xfrm>
          <a:prstGeom prst="rect">
            <a:avLst/>
          </a:prstGeom>
        </p:spPr>
      </p:pic>
      <p:sp>
        <p:nvSpPr>
          <p:cNvPr id="11" name="Rectangle 10">
            <a:hlinkClick r:id="rId12" action="ppaction://hlinksldjump"/>
          </p:cNvPr>
          <p:cNvSpPr/>
          <p:nvPr/>
        </p:nvSpPr>
        <p:spPr>
          <a:xfrm>
            <a:off x="6000760" y="4214818"/>
            <a:ext cx="1725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DSN PiSit" pitchFamily="2" charset="-34"/>
                <a:cs typeface="DSN PiSit" pitchFamily="2" charset="-34"/>
              </a:rPr>
              <a:t>อ่าน-เขียน</a:t>
            </a:r>
            <a:endParaRPr lang="en-US" sz="5400" b="1" cap="none" spc="0" dirty="0">
              <a:ln w="9525" cmpd="sng">
                <a:solidFill>
                  <a:schemeClr val="bg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DSN PiSit" pitchFamily="2" charset="-34"/>
              <a:cs typeface="DSN PiSit" pitchFamily="2" charset="-34"/>
            </a:endParaRPr>
          </a:p>
        </p:txBody>
      </p:sp>
      <p:pic>
        <p:nvPicPr>
          <p:cNvPr id="6" name="Picture 5" descr="ctoon46.jp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571736" y="3786190"/>
            <a:ext cx="1263810" cy="1909758"/>
          </a:xfrm>
          <a:prstGeom prst="rect">
            <a:avLst/>
          </a:prstGeom>
        </p:spPr>
      </p:pic>
      <p:sp>
        <p:nvSpPr>
          <p:cNvPr id="12" name="Rectangle 11">
            <a:hlinkClick r:id="rId14" action="ppaction://hlinksldjump"/>
          </p:cNvPr>
          <p:cNvSpPr/>
          <p:nvPr/>
        </p:nvSpPr>
        <p:spPr>
          <a:xfrm>
            <a:off x="1785918" y="4286256"/>
            <a:ext cx="753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DSN PiSit" pitchFamily="2" charset="-34"/>
                <a:cs typeface="DSN PiSit" pitchFamily="2" charset="-34"/>
              </a:rPr>
              <a:t>เกม</a:t>
            </a:r>
            <a:endParaRPr lang="en-US" sz="5400" b="1" cap="none" spc="0" dirty="0">
              <a:ln w="9525" cmpd="sng">
                <a:solidFill>
                  <a:schemeClr val="bg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DSN PiSit" pitchFamily="2" charset="-34"/>
              <a:cs typeface="DSN PiSit" pitchFamily="2" charset="-34"/>
            </a:endParaRPr>
          </a:p>
        </p:txBody>
      </p:sp>
      <p:pic>
        <p:nvPicPr>
          <p:cNvPr id="13" name="Picture 12" descr="door1.png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072462" y="5429264"/>
            <a:ext cx="866016" cy="1307861"/>
          </a:xfrm>
          <a:prstGeom prst="rect">
            <a:avLst/>
          </a:prstGeom>
        </p:spPr>
      </p:pic>
      <p:pic>
        <p:nvPicPr>
          <p:cNvPr id="14" name="คลิกเลือกเมน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ฟังเพล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4" presetClass="entr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4" presetClass="entr" presetSubtype="0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นิทา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เก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50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ฝึกอ่านเขีย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7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24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4578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579" name="ShockwaveFlash2" r:id="rId4" imgW="2376458" imgH="2376458"/>
        </mc:Choice>
        <mc:Fallback>
          <p:control name="ShockwaveFlash2" r:id="rId4" imgW="2376458" imgH="2376458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0063" y="2781300"/>
                  <a:ext cx="2376487" cy="23764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5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25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5602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603" name="ShockwaveFlash2" r:id="rId4" imgW="2089030" imgH="2232114"/>
        </mc:Choice>
        <mc:Fallback>
          <p:control name="ShockwaveFlash2" r:id="rId4" imgW="2089030" imgH="2232114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5963" y="3068638"/>
                  <a:ext cx="2089150" cy="2232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26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6626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627" name="ShockwaveFlash2" r:id="rId4" imgW="2089030" imgH="2305372"/>
        </mc:Choice>
        <mc:Fallback>
          <p:control name="ShockwaveFlash2" r:id="rId4" imgW="2089030" imgH="2305372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67400" y="2995613"/>
                  <a:ext cx="2089150" cy="2305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7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9" name="ป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1" action="ppaction://hlinksldjump">
              <a:snd r:embed="rId12" name="กลับ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  <p:pic>
        <p:nvPicPr>
          <p:cNvPr id="6" name="ป.wav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7650" name="ShockwaveFlash1" r:id="rId4" imgW="4681144" imgH="5616076"/>
        </mc:Choice>
        <mc:Fallback>
          <p:control name="ShockwaveFlash1" r:id="rId4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7651" name="ShockwaveFlash2" r:id="rId5" imgW="3166932" imgH="2232114"/>
        </mc:Choice>
        <mc:Fallback>
          <p:control name="ShockwaveFlash2" r:id="rId5" imgW="3166932" imgH="2232114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6825" y="2997200"/>
                  <a:ext cx="3167063" cy="2232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28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8674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8675" name="ShockwaveFlash2" r:id="rId4" imgW="2232114" imgH="2089030"/>
        </mc:Choice>
        <mc:Fallback>
          <p:control name="ShockwaveFlash2" r:id="rId4" imgW="2232114" imgH="2089030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0063" y="2997200"/>
                  <a:ext cx="2232025" cy="2089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29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Picture 5" descr="Sound_Icon.jpg">
            <a:hlinkClick r:id="" action="ppaction://noaction">
              <a:snd r:embed="rId8" name="029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7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9698" name="ShockwaveFlash1" r:id="rId3" imgW="4968800" imgH="5545791"/>
        </mc:Choice>
        <mc:Fallback>
          <p:control name="ShockwaveFlash1" r:id="rId3" imgW="4968800" imgH="5545791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650" y="620713"/>
                  <a:ext cx="4968875" cy="5545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9699" name="ShockwaveFlash2" r:id="rId4" imgW="3024571" imgH="2160762"/>
        </mc:Choice>
        <mc:Fallback>
          <p:control name="ShockwaveFlash2" r:id="rId4" imgW="3024571" imgH="2160762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6825" y="3284538"/>
                  <a:ext cx="3024188" cy="21605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0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30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0722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549275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23" name="ShockwaveFlash2" r:id="rId4" imgW="2160762" imgH="2303543"/>
        </mc:Choice>
        <mc:Fallback>
          <p:control name="ShockwaveFlash2" r:id="rId4" imgW="2160762" imgH="2303543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4525" y="3213100"/>
                  <a:ext cx="2160588" cy="2303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ฟ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1746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747" name="ShockwaveFlash2" r:id="rId4" imgW="2233298" imgH="2376458"/>
        </mc:Choice>
        <mc:Fallback>
          <p:control name="ShockwaveFlash2" r:id="rId4" imgW="2233298" imgH="2376458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51500" y="2997200"/>
                  <a:ext cx="2233613" cy="23764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32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2770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771" name="ShockwaveFlash2" r:id="rId4" imgW="2233298" imgH="2518950"/>
        </mc:Choice>
        <mc:Fallback>
          <p:control name="ShockwaveFlash2" r:id="rId4" imgW="2233298" imgH="2518950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51500" y="2709863"/>
                  <a:ext cx="2233613" cy="25193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33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3794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795" name="ShockwaveFlash2" r:id="rId4" imgW="2736954" imgH="2663848"/>
        </mc:Choice>
        <mc:Fallback>
          <p:control name="ShockwaveFlash2" r:id="rId4" imgW="2736954" imgH="2663848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4163" y="2781300"/>
                  <a:ext cx="2736850" cy="2663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12482" y="785794"/>
            <a:ext cx="6909841" cy="52149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large_folder-home-icon-128.png">
            <a:hlinkClick r:id="rId5" action="ppaction://hlinksldjump">
              <a:snd r:embed="rId6" name="กลับหน้าหลัก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72462" y="5857892"/>
            <a:ext cx="928694" cy="928694"/>
          </a:xfrm>
          <a:prstGeom prst="rect">
            <a:avLst/>
          </a:prstGeom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34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4818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4819" name="ShockwaveFlash2" r:id="rId4" imgW="2303543" imgH="2087371"/>
        </mc:Choice>
        <mc:Fallback>
          <p:control name="ShockwaveFlash2" r:id="rId4" imgW="2303543" imgH="2087371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8625" y="2852738"/>
                  <a:ext cx="2303463" cy="20875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5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35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5842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843" name="ShockwaveFlash2" r:id="rId4" imgW="2663848" imgH="2663848"/>
        </mc:Choice>
        <mc:Fallback>
          <p:control name="ShockwaveFlash2" r:id="rId4" imgW="2663848" imgH="2663848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8263" y="2781300"/>
                  <a:ext cx="2663825" cy="2663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36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6866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867" name="ShockwaveFlash2" r:id="rId4" imgW="2591162" imgH="2518950"/>
        </mc:Choice>
        <mc:Fallback>
          <p:control name="ShockwaveFlash2" r:id="rId4" imgW="2591162" imgH="2518950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92725" y="2565400"/>
                  <a:ext cx="2590800" cy="25193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7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37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7890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7891" name="ShockwaveFlash2" r:id="rId4" imgW="2089030" imgH="2305372"/>
        </mc:Choice>
        <mc:Fallback>
          <p:control name="ShockwaveFlash2" r:id="rId4" imgW="2089030" imgH="2305372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51500" y="2924175"/>
                  <a:ext cx="2089150" cy="2305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38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8914" name="ShockwaveFlash1" r:id="rId3" imgW="4681144" imgH="5545791"/>
        </mc:Choice>
        <mc:Fallback>
          <p:control name="ShockwaveFlash1" r:id="rId3" imgW="4681144" imgH="5545791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545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8915" name="ShockwaveFlash2" r:id="rId4" imgW="2376458" imgH="2662073"/>
        </mc:Choice>
        <mc:Fallback>
          <p:control name="ShockwaveFlash2" r:id="rId4" imgW="2376458" imgH="2662073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8625" y="2781300"/>
                  <a:ext cx="2376488" cy="26622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9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39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6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9938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9939" name="ShockwaveFlash2" r:id="rId4" imgW="2448267" imgH="2232114"/>
        </mc:Choice>
        <mc:Fallback>
          <p:control name="ShockwaveFlash2" r:id="rId4" imgW="2448267" imgH="2232114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5600" y="2925763"/>
                  <a:ext cx="2447925" cy="2232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0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Picture 4" descr="Sound_Icon.jpg">
            <a:hlinkClick r:id="" action="ppaction://noaction">
              <a:snd r:embed="rId8" name="040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6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0962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0963" name="ShockwaveFlash2" r:id="rId4" imgW="2376458" imgH="2521142"/>
        </mc:Choice>
        <mc:Fallback>
          <p:control name="ShockwaveFlash2" r:id="rId4" imgW="2376458" imgH="2521142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8263" y="2708275"/>
                  <a:ext cx="2376487" cy="25209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41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1986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987" name="ShockwaveFlash2" r:id="rId4" imgW="2376458" imgH="2376458"/>
        </mc:Choice>
        <mc:Fallback>
          <p:control name="ShockwaveFlash2" r:id="rId4" imgW="2376458" imgH="2376458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51500" y="2924175"/>
                  <a:ext cx="2376488" cy="23764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42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3010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3011" name="ShockwaveFlash2" r:id="rId4" imgW="2448267" imgH="3024571"/>
        </mc:Choice>
        <mc:Fallback>
          <p:control name="ShockwaveFlash2" r:id="rId4" imgW="2448267" imgH="3024571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4525" y="2781300"/>
                  <a:ext cx="2447925" cy="30241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อ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4034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4035" name="ShockwaveFlash2" r:id="rId4" imgW="2448267" imgH="2376458"/>
        </mc:Choice>
        <mc:Fallback>
          <p:control name="ShockwaveFlash2" r:id="rId4" imgW="2448267" imgH="2376458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92725" y="2852738"/>
                  <a:ext cx="2447925" cy="23764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ก.ไก่ ตื่นออกไข่แต่เช้า - YouTub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95363" y="668584"/>
            <a:ext cx="6734223" cy="5488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large_folder-home-icon-128.png">
            <a:hlinkClick r:id="rId5" action="ppaction://hlinksldjump">
              <a:snd r:embed="rId6" name="กลับหน้าหลัก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72462" y="5857892"/>
            <a:ext cx="928694" cy="928694"/>
          </a:xfrm>
          <a:prstGeom prst="rect">
            <a:avLst/>
          </a:prstGeom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44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5058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5059" name="ShockwaveFlash2" r:id="rId4" imgW="2448267" imgH="2448267"/>
        </mc:Choice>
        <mc:Fallback>
          <p:control name="ShockwaveFlash2" r:id="rId4" imgW="2448267" imgH="2448267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92725" y="2781300"/>
                  <a:ext cx="2447925" cy="24479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3-1.bmp"/>
          <p:cNvPicPr>
            <a:picLocks noChangeAspect="1"/>
          </p:cNvPicPr>
          <p:nvPr/>
        </p:nvPicPr>
        <p:blipFill>
          <a:blip r:embed="rId4" cstate="print"/>
          <a:srcRect l="7288" t="6740" r="10847" b="10673"/>
          <a:stretch>
            <a:fillRect/>
          </a:stretch>
        </p:blipFill>
        <p:spPr>
          <a:xfrm>
            <a:off x="3748082" y="1914514"/>
            <a:ext cx="1643074" cy="1500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hlinkClick r:id="rId5" action="ppaction://hlinksldjump">
              <a:snd r:embed="rId6" name="ถูกต้องค่ะ.wav"/>
            </a:hlinkClick>
          </p:cNvPr>
          <p:cNvSpPr/>
          <p:nvPr/>
        </p:nvSpPr>
        <p:spPr>
          <a:xfrm>
            <a:off x="2243121" y="3710092"/>
            <a:ext cx="90281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ป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7" name="ลองใหม่.wav"/>
            </a:hlinkClick>
          </p:cNvPr>
          <p:cNvSpPr/>
          <p:nvPr/>
        </p:nvSpPr>
        <p:spPr>
          <a:xfrm>
            <a:off x="4114797" y="3714752"/>
            <a:ext cx="90281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บ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>
            <a:hlinkClick r:id="" action="ppaction://noaction">
              <a:snd r:embed="rId8" name="ยังไม่ถูกค่ะ.wav"/>
            </a:hlinkClick>
          </p:cNvPr>
          <p:cNvSpPr/>
          <p:nvPr/>
        </p:nvSpPr>
        <p:spPr>
          <a:xfrm>
            <a:off x="5988542" y="3714752"/>
            <a:ext cx="8322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ฝ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ภาพนี้ตรงกับพยัญชนะใ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" action="ppaction://noaction">
              <a:snd r:embed="rId4" name="ยังไม่ถูกค่ะ.wav"/>
            </a:hlinkClick>
          </p:cNvPr>
          <p:cNvSpPr/>
          <p:nvPr/>
        </p:nvSpPr>
        <p:spPr>
          <a:xfrm>
            <a:off x="2243121" y="3710092"/>
            <a:ext cx="8595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ด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>
            <a:hlinkClick r:id="rId5" action="ppaction://hlinksldjump">
              <a:snd r:embed="rId6" name="ถูกต้องค่ะ.wav"/>
            </a:hlinkClick>
          </p:cNvPr>
          <p:cNvSpPr/>
          <p:nvPr/>
        </p:nvSpPr>
        <p:spPr>
          <a:xfrm>
            <a:off x="4114797" y="3714752"/>
            <a:ext cx="8595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ต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7" name="ลองใหม่.wav"/>
            </a:hlinkClick>
          </p:cNvPr>
          <p:cNvSpPr/>
          <p:nvPr/>
        </p:nvSpPr>
        <p:spPr>
          <a:xfrm>
            <a:off x="5988542" y="3714752"/>
            <a:ext cx="8579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rdia New"/>
                <a:cs typeface="Cordia New"/>
              </a:rPr>
              <a:t>ฅ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6" descr="04-1.bmp"/>
          <p:cNvPicPr>
            <a:picLocks noChangeAspect="1"/>
          </p:cNvPicPr>
          <p:nvPr/>
        </p:nvPicPr>
        <p:blipFill>
          <a:blip r:embed="rId8" cstate="print"/>
          <a:srcRect l="10847" t="6740" r="7288" b="10673"/>
          <a:stretch>
            <a:fillRect/>
          </a:stretch>
        </p:blipFill>
        <p:spPr>
          <a:xfrm>
            <a:off x="3748082" y="1919277"/>
            <a:ext cx="1643074" cy="1500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ภาพนี้ตรงกับพยัญชนะใ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" action="ppaction://noaction">
              <a:snd r:embed="rId4" name="ยังไม่ถูกค่ะ.wav"/>
            </a:hlinkClick>
          </p:cNvPr>
          <p:cNvSpPr/>
          <p:nvPr/>
        </p:nvSpPr>
        <p:spPr>
          <a:xfrm>
            <a:off x="2243121" y="3710092"/>
            <a:ext cx="82747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ซ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>
            <a:hlinkClick r:id="" action="ppaction://noaction">
              <a:snd r:embed="rId5" name="ลองใหม่.wav"/>
            </a:hlinkClick>
          </p:cNvPr>
          <p:cNvSpPr/>
          <p:nvPr/>
        </p:nvSpPr>
        <p:spPr>
          <a:xfrm>
            <a:off x="4114797" y="3714752"/>
            <a:ext cx="83388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ผ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>
            <a:hlinkClick r:id="rId6" action="ppaction://hlinksldjump">
              <a:snd r:embed="rId7" name="ถูกต้องค่ะ.wav"/>
            </a:hlinkClick>
          </p:cNvPr>
          <p:cNvSpPr/>
          <p:nvPr/>
        </p:nvSpPr>
        <p:spPr>
          <a:xfrm>
            <a:off x="5988542" y="3714752"/>
            <a:ext cx="8242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ช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6" descr="07-3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33794" y="1914514"/>
            <a:ext cx="1656918" cy="1499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ภาพนี้ตรงกับพยัญชนะใ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" action="ppaction://noaction">
              <a:snd r:embed="rId4" name="ยังไม่ถูกค่ะ.wav"/>
            </a:hlinkClick>
          </p:cNvPr>
          <p:cNvSpPr/>
          <p:nvPr/>
        </p:nvSpPr>
        <p:spPr>
          <a:xfrm>
            <a:off x="2243121" y="3710092"/>
            <a:ext cx="8579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rdia New"/>
                <a:cs typeface="Cordia New"/>
              </a:rPr>
              <a:t>ฅ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>
            <a:hlinkClick r:id="" action="ppaction://noaction">
              <a:snd r:embed="rId5" name="ลองใหม่.wav"/>
            </a:hlinkClick>
          </p:cNvPr>
          <p:cNvSpPr/>
          <p:nvPr/>
        </p:nvSpPr>
        <p:spPr>
          <a:xfrm>
            <a:off x="4114797" y="3714752"/>
            <a:ext cx="80182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ธ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>
            <a:hlinkClick r:id="rId6" action="ppaction://hlinksldjump">
              <a:snd r:embed="rId7" name="ถูกต้องค่ะ.wav"/>
            </a:hlinkClick>
          </p:cNvPr>
          <p:cNvSpPr/>
          <p:nvPr/>
        </p:nvSpPr>
        <p:spPr>
          <a:xfrm>
            <a:off x="5988542" y="3714752"/>
            <a:ext cx="89640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ท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6" descr="013.bmp"/>
          <p:cNvPicPr>
            <a:picLocks noChangeAspect="1"/>
          </p:cNvPicPr>
          <p:nvPr/>
        </p:nvPicPr>
        <p:blipFill>
          <a:blip r:embed="rId8" cstate="print"/>
          <a:srcRect t="13718" b="16741"/>
          <a:stretch>
            <a:fillRect/>
          </a:stretch>
        </p:blipFill>
        <p:spPr>
          <a:xfrm>
            <a:off x="3809826" y="1776401"/>
            <a:ext cx="1524347" cy="164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ภาพนี้ตรงกับพยัญชนะใ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4" action="ppaction://hlinksldjump">
              <a:snd r:embed="rId5" name="ถูกต้องค่ะ.wav"/>
            </a:hlinkClick>
          </p:cNvPr>
          <p:cNvSpPr/>
          <p:nvPr/>
        </p:nvSpPr>
        <p:spPr>
          <a:xfrm>
            <a:off x="2243121" y="3710092"/>
            <a:ext cx="8915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ภ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>
            <a:hlinkClick r:id="" action="ppaction://noaction">
              <a:snd r:embed="rId6" name="ยังไม่ถูกค่ะ.wav"/>
            </a:hlinkClick>
          </p:cNvPr>
          <p:cNvSpPr/>
          <p:nvPr/>
        </p:nvSpPr>
        <p:spPr>
          <a:xfrm>
            <a:off x="4114797" y="3714752"/>
            <a:ext cx="8322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ถ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7" name="ลองใหม่.wav"/>
            </a:hlinkClick>
          </p:cNvPr>
          <p:cNvSpPr/>
          <p:nvPr/>
        </p:nvSpPr>
        <p:spPr>
          <a:xfrm>
            <a:off x="5988542" y="3714752"/>
            <a:ext cx="72006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ร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6" descr="025.bmp"/>
          <p:cNvPicPr>
            <a:picLocks noChangeAspect="1"/>
          </p:cNvPicPr>
          <p:nvPr/>
        </p:nvPicPr>
        <p:blipFill>
          <a:blip r:embed="rId8" cstate="print"/>
          <a:srcRect t="16741" b="16741"/>
          <a:stretch>
            <a:fillRect/>
          </a:stretch>
        </p:blipFill>
        <p:spPr>
          <a:xfrm>
            <a:off x="3809826" y="1847839"/>
            <a:ext cx="1524347" cy="1571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ภาพนี้ตรงกับพยัญชนะใ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03634" y="1067874"/>
            <a:ext cx="112082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ผ</a:t>
            </a:r>
            <a:endParaRPr lang="en-US" sz="1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 descr="031.jpg">
            <a:hlinkClick r:id="" action="ppaction://noaction">
              <a:snd r:embed="rId4" name="ยังไม่ถูกค่ะ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88431" y="4071942"/>
            <a:ext cx="1479176" cy="100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028.jpg">
            <a:hlinkClick r:id="rId6" action="ppaction://hlinksldjump">
              <a:snd r:embed="rId7" name="ถูกต้องค่ะ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9520" y="4071942"/>
            <a:ext cx="1498060" cy="100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029.jpg">
            <a:hlinkClick r:id="" action="ppaction://noaction">
              <a:snd r:embed="rId9" name="ลองใหม่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57343" y="4066234"/>
            <a:ext cx="1485418" cy="100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พยัญชนะนี้ตรงกับภาพใ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03634" y="928670"/>
            <a:ext cx="103425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ฐ</a:t>
            </a:r>
            <a:endParaRPr lang="en-US" sz="1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 descr="016.jpg">
            <a:hlinkClick r:id="rId4" action="ppaction://hlinksldjump">
              <a:snd r:embed="rId5" name="ถูกต้องค่ะ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9520" y="4071942"/>
            <a:ext cx="1488797" cy="1008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006.jpg">
            <a:hlinkClick r:id="" action="ppaction://noaction">
              <a:snd r:embed="rId7" name="ลองใหม่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7409" y="4071942"/>
            <a:ext cx="1498060" cy="100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030.jpg">
            <a:hlinkClick r:id="" action="ppaction://noaction">
              <a:snd r:embed="rId9" name="ยังไม่ถูกค่ะ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66868" y="4071942"/>
            <a:ext cx="1519646" cy="100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พยัญชนะนี้ตรงกับภาพใ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03634" y="928670"/>
            <a:ext cx="121700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ฎ</a:t>
            </a:r>
            <a:endParaRPr lang="en-US" sz="1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 descr="014.jpg">
            <a:hlinkClick r:id="rId4" action="ppaction://hlinksldjump">
              <a:snd r:embed="rId5" name="ถูกต้องค่ะ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4" y="4071942"/>
            <a:ext cx="1510918" cy="100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015.jpg">
            <a:hlinkClick r:id="" action="ppaction://noaction">
              <a:snd r:embed="rId7" name="ยังไม่ถูกค่ะ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59481" y="4066234"/>
            <a:ext cx="1498060" cy="100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017.jpg">
            <a:hlinkClick r:id="" action="ppaction://noaction">
              <a:snd r:embed="rId9" name="ลองใหม่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26254" y="4066234"/>
            <a:ext cx="1479176" cy="100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พยัญชนะนี้ตรงกับภาพใ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03634" y="1071546"/>
            <a:ext cx="113845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ศ</a:t>
            </a:r>
            <a:endParaRPr lang="en-US" sz="1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Picture 8" descr="008.jpg">
            <a:hlinkClick r:id="" action="ppaction://noaction">
              <a:snd r:embed="rId4" name="ลองใหม่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75895" y="4071942"/>
            <a:ext cx="1491712" cy="100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038.jpg">
            <a:hlinkClick r:id="rId6" action="ppaction://hlinksldjump">
              <a:snd r:embed="rId7" name="ถูกต้องค่ะ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62105" y="4066234"/>
            <a:ext cx="1432809" cy="100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041.jpg">
            <a:hlinkClick r:id="" action="ppaction://noaction">
              <a:snd r:embed="rId9" name="ยังไม่ถูกค่ะ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20012" y="4066234"/>
            <a:ext cx="1485418" cy="100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พยัญชนะนี้ตรงกับภาพใ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570832" y="1000108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ก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4" name="Rectangle 53">
            <a:hlinkClick r:id="rId5" action="ppaction://hlinksldjump"/>
          </p:cNvPr>
          <p:cNvSpPr/>
          <p:nvPr/>
        </p:nvSpPr>
        <p:spPr>
          <a:xfrm>
            <a:off x="1485878" y="1001071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ข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2" name="Rectangle 61">
            <a:hlinkClick r:id="rId6" action="ppaction://hlinksldjump"/>
          </p:cNvPr>
          <p:cNvSpPr/>
          <p:nvPr/>
        </p:nvSpPr>
        <p:spPr>
          <a:xfrm>
            <a:off x="3329618" y="1003953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ค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4" name="Rectangle 63">
            <a:hlinkClick r:id="rId7" action="ppaction://hlinksldjump"/>
          </p:cNvPr>
          <p:cNvSpPr/>
          <p:nvPr/>
        </p:nvSpPr>
        <p:spPr>
          <a:xfrm>
            <a:off x="5141584" y="1003953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ฆ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5" name="Rectangle 64">
            <a:hlinkClick r:id="rId8" action="ppaction://hlinksldjump"/>
          </p:cNvPr>
          <p:cNvSpPr/>
          <p:nvPr/>
        </p:nvSpPr>
        <p:spPr>
          <a:xfrm>
            <a:off x="6070278" y="1005872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ง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6" name="Rectangle 65">
            <a:hlinkClick r:id="rId9" action="ppaction://hlinksldjump"/>
          </p:cNvPr>
          <p:cNvSpPr/>
          <p:nvPr/>
        </p:nvSpPr>
        <p:spPr>
          <a:xfrm>
            <a:off x="6985324" y="1006835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จ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7" name="Rectangle 66">
            <a:hlinkClick r:id="rId10" action="ppaction://hlinksldjump"/>
          </p:cNvPr>
          <p:cNvSpPr/>
          <p:nvPr/>
        </p:nvSpPr>
        <p:spPr>
          <a:xfrm>
            <a:off x="7894328" y="1002990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ฉ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9" name="Rectangle 68">
            <a:hlinkClick r:id="rId11" action="ppaction://hlinksldjump"/>
          </p:cNvPr>
          <p:cNvSpPr/>
          <p:nvPr/>
        </p:nvSpPr>
        <p:spPr>
          <a:xfrm>
            <a:off x="571472" y="2163685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ช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0" name="Rectangle 69">
            <a:hlinkClick r:id="rId12" action="ppaction://hlinksldjump"/>
          </p:cNvPr>
          <p:cNvSpPr/>
          <p:nvPr/>
        </p:nvSpPr>
        <p:spPr>
          <a:xfrm>
            <a:off x="1486518" y="2164648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ซ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1" name="Rectangle 70">
            <a:hlinkClick r:id="rId13" action="ppaction://hlinksldjump"/>
          </p:cNvPr>
          <p:cNvSpPr/>
          <p:nvPr/>
        </p:nvSpPr>
        <p:spPr>
          <a:xfrm>
            <a:off x="2415212" y="2166567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ฌ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2" name="Rectangle 71">
            <a:hlinkClick r:id="rId14" action="ppaction://hlinksldjump"/>
          </p:cNvPr>
          <p:cNvSpPr/>
          <p:nvPr/>
        </p:nvSpPr>
        <p:spPr>
          <a:xfrm>
            <a:off x="3330258" y="2167530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ญ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3" name="Rectangle 72">
            <a:hlinkClick r:id="rId15" action="ppaction://hlinksldjump"/>
          </p:cNvPr>
          <p:cNvSpPr/>
          <p:nvPr/>
        </p:nvSpPr>
        <p:spPr>
          <a:xfrm>
            <a:off x="4227178" y="2166567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ฎ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4" name="Rectangle 73">
            <a:hlinkClick r:id="rId16" action="ppaction://hlinksldjump"/>
          </p:cNvPr>
          <p:cNvSpPr/>
          <p:nvPr/>
        </p:nvSpPr>
        <p:spPr>
          <a:xfrm>
            <a:off x="5142224" y="2167530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ฏ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5" name="Rectangle 74">
            <a:hlinkClick r:id="rId17" action="ppaction://hlinksldjump"/>
          </p:cNvPr>
          <p:cNvSpPr/>
          <p:nvPr/>
        </p:nvSpPr>
        <p:spPr>
          <a:xfrm>
            <a:off x="6070918" y="2169449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ฐ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6" name="Rectangle 75">
            <a:hlinkClick r:id="rId18" action="ppaction://hlinksldjump"/>
          </p:cNvPr>
          <p:cNvSpPr/>
          <p:nvPr/>
        </p:nvSpPr>
        <p:spPr>
          <a:xfrm>
            <a:off x="6985964" y="2170412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ฑ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7" name="Rectangle 76">
            <a:hlinkClick r:id="rId19" action="ppaction://hlinksldjump"/>
          </p:cNvPr>
          <p:cNvSpPr/>
          <p:nvPr/>
        </p:nvSpPr>
        <p:spPr>
          <a:xfrm>
            <a:off x="7894968" y="2166567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ฒ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8" name="Rectangle 77">
            <a:hlinkClick r:id="rId20" action="ppaction://hlinksldjump"/>
          </p:cNvPr>
          <p:cNvSpPr/>
          <p:nvPr/>
        </p:nvSpPr>
        <p:spPr>
          <a:xfrm>
            <a:off x="571472" y="3308056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ณ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9" name="Rectangle 78">
            <a:hlinkClick r:id="rId21" action="ppaction://hlinksldjump"/>
          </p:cNvPr>
          <p:cNvSpPr/>
          <p:nvPr/>
        </p:nvSpPr>
        <p:spPr>
          <a:xfrm>
            <a:off x="1486518" y="3309019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ด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0" name="Rectangle 79">
            <a:hlinkClick r:id="rId22" action="ppaction://hlinksldjump"/>
          </p:cNvPr>
          <p:cNvSpPr/>
          <p:nvPr/>
        </p:nvSpPr>
        <p:spPr>
          <a:xfrm>
            <a:off x="2415212" y="3310938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ต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1" name="Rectangle 80">
            <a:hlinkClick r:id="rId23" action="ppaction://hlinksldjump"/>
          </p:cNvPr>
          <p:cNvSpPr/>
          <p:nvPr/>
        </p:nvSpPr>
        <p:spPr>
          <a:xfrm>
            <a:off x="3330258" y="3311901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ถ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2" name="Rectangle 81">
            <a:hlinkClick r:id="rId24" action="ppaction://hlinksldjump"/>
          </p:cNvPr>
          <p:cNvSpPr/>
          <p:nvPr/>
        </p:nvSpPr>
        <p:spPr>
          <a:xfrm>
            <a:off x="4227178" y="3310938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ท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3" name="Rectangle 82">
            <a:hlinkClick r:id="rId25" action="ppaction://hlinksldjump"/>
          </p:cNvPr>
          <p:cNvSpPr/>
          <p:nvPr/>
        </p:nvSpPr>
        <p:spPr>
          <a:xfrm>
            <a:off x="5142224" y="3311901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ธ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4" name="Rectangle 83">
            <a:hlinkClick r:id="rId26" action="ppaction://hlinksldjump"/>
          </p:cNvPr>
          <p:cNvSpPr/>
          <p:nvPr/>
        </p:nvSpPr>
        <p:spPr>
          <a:xfrm>
            <a:off x="6070918" y="3313820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น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5" name="Rectangle 84">
            <a:hlinkClick r:id="rId27" action="ppaction://hlinksldjump"/>
          </p:cNvPr>
          <p:cNvSpPr/>
          <p:nvPr/>
        </p:nvSpPr>
        <p:spPr>
          <a:xfrm>
            <a:off x="6985964" y="3314783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บ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6" name="Rectangle 85">
            <a:hlinkClick r:id="rId28" action="ppaction://hlinksldjump"/>
          </p:cNvPr>
          <p:cNvSpPr/>
          <p:nvPr/>
        </p:nvSpPr>
        <p:spPr>
          <a:xfrm>
            <a:off x="7894968" y="3310938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ป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7" name="Rectangle 86">
            <a:hlinkClick r:id="rId29" action="ppaction://hlinksldjump"/>
          </p:cNvPr>
          <p:cNvSpPr/>
          <p:nvPr/>
        </p:nvSpPr>
        <p:spPr>
          <a:xfrm>
            <a:off x="572112" y="4471633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ผ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8" name="Rectangle 87">
            <a:hlinkClick r:id="rId30" action="ppaction://hlinksldjump"/>
          </p:cNvPr>
          <p:cNvSpPr/>
          <p:nvPr/>
        </p:nvSpPr>
        <p:spPr>
          <a:xfrm>
            <a:off x="1487158" y="4472596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ฝ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9" name="Rectangle 88">
            <a:hlinkClick r:id="rId31" action="ppaction://hlinksldjump"/>
          </p:cNvPr>
          <p:cNvSpPr/>
          <p:nvPr/>
        </p:nvSpPr>
        <p:spPr>
          <a:xfrm>
            <a:off x="2415852" y="4474515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พ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0" name="Rectangle 89">
            <a:hlinkClick r:id="rId32" action="ppaction://hlinksldjump"/>
          </p:cNvPr>
          <p:cNvSpPr/>
          <p:nvPr/>
        </p:nvSpPr>
        <p:spPr>
          <a:xfrm>
            <a:off x="3330898" y="4475478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ฟ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1" name="Rectangle 90">
            <a:hlinkClick r:id="rId33" action="ppaction://hlinksldjump"/>
          </p:cNvPr>
          <p:cNvSpPr/>
          <p:nvPr/>
        </p:nvSpPr>
        <p:spPr>
          <a:xfrm>
            <a:off x="4227818" y="4474515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ภ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2" name="Rectangle 91">
            <a:hlinkClick r:id="rId34" action="ppaction://hlinksldjump"/>
          </p:cNvPr>
          <p:cNvSpPr/>
          <p:nvPr/>
        </p:nvSpPr>
        <p:spPr>
          <a:xfrm>
            <a:off x="5142864" y="4475478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ม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3" name="Rectangle 92">
            <a:hlinkClick r:id="rId35" action="ppaction://hlinksldjump"/>
          </p:cNvPr>
          <p:cNvSpPr/>
          <p:nvPr/>
        </p:nvSpPr>
        <p:spPr>
          <a:xfrm>
            <a:off x="6071558" y="4477397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ย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4" name="Rectangle 93">
            <a:hlinkClick r:id="rId36" action="ppaction://hlinksldjump"/>
          </p:cNvPr>
          <p:cNvSpPr/>
          <p:nvPr/>
        </p:nvSpPr>
        <p:spPr>
          <a:xfrm>
            <a:off x="6986604" y="4478360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ร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5" name="Rectangle 94">
            <a:hlinkClick r:id="rId37" action="ppaction://hlinksldjump"/>
          </p:cNvPr>
          <p:cNvSpPr/>
          <p:nvPr/>
        </p:nvSpPr>
        <p:spPr>
          <a:xfrm>
            <a:off x="7895608" y="4474515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ล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6" name="Rectangle 95">
            <a:hlinkClick r:id="rId38" action="ppaction://hlinksldjump"/>
          </p:cNvPr>
          <p:cNvSpPr/>
          <p:nvPr/>
        </p:nvSpPr>
        <p:spPr>
          <a:xfrm>
            <a:off x="571472" y="5636851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ว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7" name="Rectangle 96">
            <a:hlinkClick r:id="rId39" action="ppaction://hlinksldjump"/>
          </p:cNvPr>
          <p:cNvSpPr/>
          <p:nvPr/>
        </p:nvSpPr>
        <p:spPr>
          <a:xfrm>
            <a:off x="1486518" y="5637814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ศ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8" name="Rectangle 97">
            <a:hlinkClick r:id="rId40" action="ppaction://hlinksldjump"/>
          </p:cNvPr>
          <p:cNvSpPr/>
          <p:nvPr/>
        </p:nvSpPr>
        <p:spPr>
          <a:xfrm>
            <a:off x="2415212" y="5639733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ษ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9" name="Rectangle 98">
            <a:hlinkClick r:id="rId41" action="ppaction://hlinksldjump"/>
          </p:cNvPr>
          <p:cNvSpPr/>
          <p:nvPr/>
        </p:nvSpPr>
        <p:spPr>
          <a:xfrm>
            <a:off x="3330258" y="5640696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ส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0" name="Rectangle 99">
            <a:hlinkClick r:id="rId42" action="ppaction://hlinksldjump"/>
          </p:cNvPr>
          <p:cNvSpPr/>
          <p:nvPr/>
        </p:nvSpPr>
        <p:spPr>
          <a:xfrm>
            <a:off x="4227178" y="5639733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ห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1" name="Rectangle 100">
            <a:hlinkClick r:id="rId43" action="ppaction://hlinksldjump"/>
          </p:cNvPr>
          <p:cNvSpPr/>
          <p:nvPr/>
        </p:nvSpPr>
        <p:spPr>
          <a:xfrm>
            <a:off x="5142224" y="5640696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ฬ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2" name="Rectangle 101">
            <a:hlinkClick r:id="rId44" action="ppaction://hlinksldjump"/>
          </p:cNvPr>
          <p:cNvSpPr/>
          <p:nvPr/>
        </p:nvSpPr>
        <p:spPr>
          <a:xfrm>
            <a:off x="6070918" y="5642615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อ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3" name="Rectangle 102">
            <a:hlinkClick r:id="rId45" action="ppaction://hlinksldjump"/>
          </p:cNvPr>
          <p:cNvSpPr/>
          <p:nvPr/>
        </p:nvSpPr>
        <p:spPr>
          <a:xfrm>
            <a:off x="6985964" y="5643578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ฮ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934574" y="-71462"/>
            <a:ext cx="32624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7200" b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latin typeface="DSN PiSit" pitchFamily="2" charset="-34"/>
                <a:cs typeface="DSN PiSit" pitchFamily="2" charset="-34"/>
              </a:rPr>
              <a:t>ฝึก</a:t>
            </a:r>
            <a:r>
              <a:rPr lang="th-TH" sz="7200" b="1" cap="none" spc="0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/>
                <a:latin typeface="DSN PiSit" pitchFamily="2" charset="-34"/>
                <a:cs typeface="DSN PiSit" pitchFamily="2" charset="-34"/>
              </a:rPr>
              <a:t>อ่าน - เขียน</a:t>
            </a:r>
            <a:endParaRPr lang="en-US" sz="7200" b="1" cap="none" spc="0" dirty="0">
              <a:ln w="19050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/>
              <a:latin typeface="DSN PiSit" pitchFamily="2" charset="-34"/>
              <a:cs typeface="DSN PiSit" pitchFamily="2" charset="-34"/>
            </a:endParaRPr>
          </a:p>
        </p:txBody>
      </p:sp>
      <p:sp>
        <p:nvSpPr>
          <p:cNvPr id="47" name="Rectangle 46">
            <a:hlinkClick r:id="rId46" action="ppaction://hlinksldjump"/>
          </p:cNvPr>
          <p:cNvSpPr/>
          <p:nvPr/>
        </p:nvSpPr>
        <p:spPr>
          <a:xfrm>
            <a:off x="2421538" y="1000108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rdia New"/>
                <a:cs typeface="Cordia New"/>
              </a:rPr>
              <a:t>ฃ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8" name="Rectangle 47">
            <a:hlinkClick r:id="rId47" action="ppaction://hlinksldjump"/>
          </p:cNvPr>
          <p:cNvSpPr/>
          <p:nvPr/>
        </p:nvSpPr>
        <p:spPr>
          <a:xfrm>
            <a:off x="4228458" y="1000108"/>
            <a:ext cx="677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rdia New"/>
                <a:cs typeface="Cordia New"/>
              </a:rPr>
              <a:t>ฅ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9" name="Picture 48" descr="large_folder-home-icon-128.png">
            <a:hlinkClick r:id="rId48" action="ppaction://hlinksldjump">
              <a:snd r:embed="rId49" name="กลับหน้าหลัก.wav"/>
            </a:hlinkClick>
          </p:cNvPr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7929586" y="5643578"/>
            <a:ext cx="928694" cy="928694"/>
          </a:xfrm>
          <a:prstGeom prst="rect">
            <a:avLst/>
          </a:prstGeom>
        </p:spPr>
      </p:pic>
      <p:pic>
        <p:nvPicPr>
          <p:cNvPr id="50" name="คลิกเลือกพยัญชนะที่ต้องการสิค่ะ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1" cstate="print"/>
          <a:stretch>
            <a:fillRect/>
          </a:stretch>
        </p:blipFill>
        <p:spPr>
          <a:xfrm>
            <a:off x="7643834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0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08384" y="1142984"/>
            <a:ext cx="131318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ฬ</a:t>
            </a:r>
            <a:endParaRPr lang="en-US" sz="1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 descr="031.jpg">
            <a:hlinkClick r:id="" action="ppaction://noaction">
              <a:snd r:embed="rId4" name="ยังไม่ถูกค่ะ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24282" y="4071942"/>
            <a:ext cx="1479176" cy="100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042.jpg">
            <a:hlinkClick r:id="" action="ppaction://noaction">
              <a:snd r:embed="rId6" name="ถูกต้องค่ะ แล้วกลับมาพบกันใหม่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98828" y="4071942"/>
            <a:ext cx="1468779" cy="100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030.jpg">
            <a:hlinkClick r:id="" action="ppaction://noaction">
              <a:snd r:embed="rId8" name="ลองใหม่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56945" y="4066234"/>
            <a:ext cx="1519646" cy="100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large_folder-home-icon-128.png">
            <a:hlinkClick r:id="rId10" action="ppaction://hlinksldjump">
              <a:snd r:embed="rId11" name="กลับหน้าหลัก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9586" y="5643578"/>
            <a:ext cx="928694" cy="92869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พยัญชนะนี้ตรงกับภาพใ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รูปภาพ 3" descr="arrow.png">
            <a:hlinkClick r:id="rId8" action="ppaction://hlinksldjump">
              <a:snd r:embed="rId9" name="กลับ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  <p:pic>
        <p:nvPicPr>
          <p:cNvPr id="5" name="Picture 4" descr="Sound_Icon.jpg">
            <a:hlinkClick r:id="" action="ppaction://noaction">
              <a:snd r:embed="rId11" name="01.wav"/>
            </a:hlinkClick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6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4213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ShockwaveFlash2" r:id="rId4" imgW="2089030" imgH="2159049"/>
        </mc:Choice>
        <mc:Fallback>
          <p:control name="ShockwaveFlash2" r:id="rId4" imgW="2089030" imgH="2159049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0425" y="3141663"/>
                  <a:ext cx="2089150" cy="2159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2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50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1" name="ShockwaveFlash2" r:id="rId4" imgW="2232114" imgH="2087371"/>
        </mc:Choice>
        <mc:Fallback>
          <p:control name="ShockwaveFlash2" r:id="rId4" imgW="2232114" imgH="2087371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92725" y="3213100"/>
                  <a:ext cx="2232025" cy="20875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Sound_Icon.jpg">
            <a:hlinkClick r:id="" action="ppaction://noaction">
              <a:snd r:embed="rId8" name="03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7522" y="5983628"/>
            <a:ext cx="733634" cy="731520"/>
          </a:xfrm>
          <a:prstGeom prst="rect">
            <a:avLst/>
          </a:prstGeom>
        </p:spPr>
      </p:pic>
      <p:pic>
        <p:nvPicPr>
          <p:cNvPr id="5" name="รูปภาพ 3" descr="arrow.png">
            <a:hlinkClick r:id="rId10" action="ppaction://hlinksldjump">
              <a:snd r:embed="rId11" name="กลับ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634" y="6000768"/>
            <a:ext cx="767590" cy="75388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074" name="ShockwaveFlash1" r:id="rId3" imgW="4681144" imgH="5616076"/>
        </mc:Choice>
        <mc:Fallback>
          <p:control name="ShockwaveFlash1" r:id="rId3" imgW="4681144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620713"/>
                  <a:ext cx="4681537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5" name="ShockwaveFlash2" r:id="rId4" imgW="2376458" imgH="2376458"/>
        </mc:Choice>
        <mc:Fallback>
          <p:control name="ShockwaveFlash2" r:id="rId4" imgW="2376458" imgH="2376458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51500" y="2997200"/>
                  <a:ext cx="2376488" cy="23764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134</Words>
  <Application>Microsoft Office PowerPoint</Application>
  <PresentationFormat>นำเสนอทางหน้าจอ (4:3)</PresentationFormat>
  <Paragraphs>78</Paragraphs>
  <Slides>60</Slides>
  <Notes>0</Notes>
  <HiddenSlides>0</HiddenSlides>
  <MMClips>50</MMClips>
  <ScaleCrop>false</ScaleCrop>
  <HeadingPairs>
    <vt:vector size="6" baseType="variant">
      <vt:variant>
        <vt:lpstr>แบบอักษรที่ถูกใช้</vt:lpstr>
      </vt:variant>
      <vt:variant>
        <vt:i4>5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60</vt:i4>
      </vt:variant>
    </vt:vector>
  </HeadingPairs>
  <TitlesOfParts>
    <vt:vector size="66" baseType="lpstr">
      <vt:lpstr>Arial</vt:lpstr>
      <vt:lpstr>Angsana New</vt:lpstr>
      <vt:lpstr>DSN PiSit</vt:lpstr>
      <vt:lpstr>Cordia New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</dc:creator>
  <cp:lastModifiedBy>Windows User</cp:lastModifiedBy>
  <cp:revision>86</cp:revision>
  <dcterms:created xsi:type="dcterms:W3CDTF">2012-01-31T14:29:38Z</dcterms:created>
  <dcterms:modified xsi:type="dcterms:W3CDTF">2014-01-06T06:48:58Z</dcterms:modified>
</cp:coreProperties>
</file>